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7.jpg" ContentType="image/pn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6" r:id="rId2"/>
    <p:sldId id="257" r:id="rId3"/>
    <p:sldId id="259" r:id="rId4"/>
    <p:sldId id="260" r:id="rId5"/>
    <p:sldId id="267" r:id="rId6"/>
    <p:sldId id="261" r:id="rId7"/>
    <p:sldId id="262" r:id="rId8"/>
    <p:sldId id="268" r:id="rId9"/>
    <p:sldId id="263" r:id="rId10"/>
    <p:sldId id="264" r:id="rId11"/>
    <p:sldId id="265" r:id="rId12"/>
    <p:sldId id="269" r:id="rId13"/>
    <p:sldId id="270" r:id="rId14"/>
    <p:sldId id="271" r:id="rId15"/>
    <p:sldId id="272" r:id="rId16"/>
    <p:sldId id="275" r:id="rId17"/>
    <p:sldId id="274" r:id="rId18"/>
    <p:sldId id="26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221DDC-2D73-4D3C-94F4-C55337B658E7}" v="3190" dt="2023-12-02T05:08:09.0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0" autoAdjust="0"/>
    <p:restoredTop sz="94660"/>
  </p:normalViewPr>
  <p:slideViewPr>
    <p:cSldViewPr snapToGrid="0">
      <p:cViewPr varScale="1">
        <p:scale>
          <a:sx n="108" d="100"/>
          <a:sy n="108" d="100"/>
        </p:scale>
        <p:origin x="42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 Henke" userId="444184ca45cb01ee" providerId="Windows Live" clId="Web-{17221DDC-2D73-4D3C-94F4-C55337B658E7}"/>
    <pc:docChg chg="addSld delSld modSld sldOrd">
      <pc:chgData name="Mike Henke" userId="444184ca45cb01ee" providerId="Windows Live" clId="Web-{17221DDC-2D73-4D3C-94F4-C55337B658E7}" dt="2023-12-02T05:08:08.675" v="1691" actId="20577"/>
      <pc:docMkLst>
        <pc:docMk/>
      </pc:docMkLst>
      <pc:sldChg chg="new del">
        <pc:chgData name="Mike Henke" userId="444184ca45cb01ee" providerId="Windows Live" clId="Web-{17221DDC-2D73-4D3C-94F4-C55337B658E7}" dt="2023-12-02T02:19:36.181" v="1"/>
        <pc:sldMkLst>
          <pc:docMk/>
          <pc:sldMk cId="787888921" sldId="269"/>
        </pc:sldMkLst>
      </pc:sldChg>
      <pc:sldChg chg="new del">
        <pc:chgData name="Mike Henke" userId="444184ca45cb01ee" providerId="Windows Live" clId="Web-{17221DDC-2D73-4D3C-94F4-C55337B658E7}" dt="2023-12-02T02:19:54.963" v="3"/>
        <pc:sldMkLst>
          <pc:docMk/>
          <pc:sldMk cId="2415557331" sldId="269"/>
        </pc:sldMkLst>
      </pc:sldChg>
      <pc:sldChg chg="addSp delSp modSp new ord">
        <pc:chgData name="Mike Henke" userId="444184ca45cb01ee" providerId="Windows Live" clId="Web-{17221DDC-2D73-4D3C-94F4-C55337B658E7}" dt="2023-12-02T03:26:02.218" v="596"/>
        <pc:sldMkLst>
          <pc:docMk/>
          <pc:sldMk cId="2877224295" sldId="269"/>
        </pc:sldMkLst>
        <pc:spChg chg="del">
          <ac:chgData name="Mike Henke" userId="444184ca45cb01ee" providerId="Windows Live" clId="Web-{17221DDC-2D73-4D3C-94F4-C55337B658E7}" dt="2023-12-02T02:21:57.872" v="6"/>
          <ac:spMkLst>
            <pc:docMk/>
            <pc:sldMk cId="2877224295" sldId="269"/>
            <ac:spMk id="2" creationId="{4BF971ED-63C6-44E8-5DB2-2C2F6A7F47D6}"/>
          </ac:spMkLst>
        </pc:spChg>
        <pc:spChg chg="del">
          <ac:chgData name="Mike Henke" userId="444184ca45cb01ee" providerId="Windows Live" clId="Web-{17221DDC-2D73-4D3C-94F4-C55337B658E7}" dt="2023-12-02T02:21:55.591" v="5"/>
          <ac:spMkLst>
            <pc:docMk/>
            <pc:sldMk cId="2877224295" sldId="269"/>
            <ac:spMk id="3" creationId="{8EB5F4DA-2DD1-19B7-B9A8-F3EE39754D8A}"/>
          </ac:spMkLst>
        </pc:spChg>
        <pc:spChg chg="add mod">
          <ac:chgData name="Mike Henke" userId="444184ca45cb01ee" providerId="Windows Live" clId="Web-{17221DDC-2D73-4D3C-94F4-C55337B658E7}" dt="2023-12-02T02:37:26.427" v="193" actId="20577"/>
          <ac:spMkLst>
            <pc:docMk/>
            <pc:sldMk cId="2877224295" sldId="269"/>
            <ac:spMk id="4" creationId="{DE81C209-48A5-E9D7-9FA7-87D4C7F9112F}"/>
          </ac:spMkLst>
        </pc:spChg>
        <pc:spChg chg="add del mod">
          <ac:chgData name="Mike Henke" userId="444184ca45cb01ee" providerId="Windows Live" clId="Web-{17221DDC-2D73-4D3C-94F4-C55337B658E7}" dt="2023-12-02T02:22:53.233" v="19"/>
          <ac:spMkLst>
            <pc:docMk/>
            <pc:sldMk cId="2877224295" sldId="269"/>
            <ac:spMk id="5" creationId="{DCCB0319-5185-10D1-22FA-A4F92656B27D}"/>
          </ac:spMkLst>
        </pc:spChg>
        <pc:spChg chg="add del mod">
          <ac:chgData name="Mike Henke" userId="444184ca45cb01ee" providerId="Windows Live" clId="Web-{17221DDC-2D73-4D3C-94F4-C55337B658E7}" dt="2023-12-02T02:23:48.860" v="55"/>
          <ac:spMkLst>
            <pc:docMk/>
            <pc:sldMk cId="2877224295" sldId="269"/>
            <ac:spMk id="6" creationId="{065812E0-BA69-16E1-6281-0181CDB92F55}"/>
          </ac:spMkLst>
        </pc:spChg>
        <pc:spChg chg="add mod">
          <ac:chgData name="Mike Henke" userId="444184ca45cb01ee" providerId="Windows Live" clId="Web-{17221DDC-2D73-4D3C-94F4-C55337B658E7}" dt="2023-12-02T02:37:24.098" v="192" actId="20577"/>
          <ac:spMkLst>
            <pc:docMk/>
            <pc:sldMk cId="2877224295" sldId="269"/>
            <ac:spMk id="7" creationId="{346E407E-CBC8-2027-605B-B3E3B84B8178}"/>
          </ac:spMkLst>
        </pc:spChg>
        <pc:spChg chg="add mod">
          <ac:chgData name="Mike Henke" userId="444184ca45cb01ee" providerId="Windows Live" clId="Web-{17221DDC-2D73-4D3C-94F4-C55337B658E7}" dt="2023-12-02T03:19:21.427" v="397" actId="20577"/>
          <ac:spMkLst>
            <pc:docMk/>
            <pc:sldMk cId="2877224295" sldId="269"/>
            <ac:spMk id="8" creationId="{CDE8DB73-C557-80E7-0675-3FC577C5FE2C}"/>
          </ac:spMkLst>
        </pc:spChg>
      </pc:sldChg>
      <pc:sldChg chg="addSp delSp modSp add replId">
        <pc:chgData name="Mike Henke" userId="444184ca45cb01ee" providerId="Windows Live" clId="Web-{17221DDC-2D73-4D3C-94F4-C55337B658E7}" dt="2023-12-02T03:22:33.776" v="579" actId="20577"/>
        <pc:sldMkLst>
          <pc:docMk/>
          <pc:sldMk cId="2761960444" sldId="270"/>
        </pc:sldMkLst>
        <pc:spChg chg="del mod">
          <ac:chgData name="Mike Henke" userId="444184ca45cb01ee" providerId="Windows Live" clId="Web-{17221DDC-2D73-4D3C-94F4-C55337B658E7}" dt="2023-12-02T03:08:50.062" v="346"/>
          <ac:spMkLst>
            <pc:docMk/>
            <pc:sldMk cId="2761960444" sldId="270"/>
            <ac:spMk id="8" creationId="{CDE8DB73-C557-80E7-0675-3FC577C5FE2C}"/>
          </ac:spMkLst>
        </pc:spChg>
        <pc:spChg chg="add mod">
          <ac:chgData name="Mike Henke" userId="444184ca45cb01ee" providerId="Windows Live" clId="Web-{17221DDC-2D73-4D3C-94F4-C55337B658E7}" dt="2023-12-02T03:22:33.776" v="579" actId="20577"/>
          <ac:spMkLst>
            <pc:docMk/>
            <pc:sldMk cId="2761960444" sldId="270"/>
            <ac:spMk id="9" creationId="{B0BE94E9-1568-1251-A2A9-46FB03383834}"/>
          </ac:spMkLst>
        </pc:spChg>
        <pc:picChg chg="add mod">
          <ac:chgData name="Mike Henke" userId="444184ca45cb01ee" providerId="Windows Live" clId="Web-{17221DDC-2D73-4D3C-94F4-C55337B658E7}" dt="2023-12-02T03:05:14.072" v="338" actId="1076"/>
          <ac:picMkLst>
            <pc:docMk/>
            <pc:sldMk cId="2761960444" sldId="270"/>
            <ac:picMk id="2" creationId="{7A0C1CCA-A86F-5FC7-5BBB-D23BBC125BF0}"/>
          </ac:picMkLst>
        </pc:picChg>
        <pc:picChg chg="add mod">
          <ac:chgData name="Mike Henke" userId="444184ca45cb01ee" providerId="Windows Live" clId="Web-{17221DDC-2D73-4D3C-94F4-C55337B658E7}" dt="2023-12-02T03:19:46.943" v="398" actId="1076"/>
          <ac:picMkLst>
            <pc:docMk/>
            <pc:sldMk cId="2761960444" sldId="270"/>
            <ac:picMk id="3" creationId="{13EE5D9A-4CF8-13A6-D6A2-D7B3D34BC2C8}"/>
          </ac:picMkLst>
        </pc:picChg>
        <pc:picChg chg="add del mod">
          <ac:chgData name="Mike Henke" userId="444184ca45cb01ee" providerId="Windows Live" clId="Web-{17221DDC-2D73-4D3C-94F4-C55337B658E7}" dt="2023-12-02T03:09:11.375" v="347"/>
          <ac:picMkLst>
            <pc:docMk/>
            <pc:sldMk cId="2761960444" sldId="270"/>
            <ac:picMk id="5" creationId="{915381A6-AE99-5F5E-2086-8573A5E4D401}"/>
          </ac:picMkLst>
        </pc:picChg>
        <pc:picChg chg="add mod">
          <ac:chgData name="Mike Henke" userId="444184ca45cb01ee" providerId="Windows Live" clId="Web-{17221DDC-2D73-4D3C-94F4-C55337B658E7}" dt="2023-12-02T03:10:04.907" v="350" actId="14100"/>
          <ac:picMkLst>
            <pc:docMk/>
            <pc:sldMk cId="2761960444" sldId="270"/>
            <ac:picMk id="6" creationId="{3DBF2661-DF6B-85E2-2793-A7090CD069E6}"/>
          </ac:picMkLst>
        </pc:picChg>
      </pc:sldChg>
      <pc:sldChg chg="addSp delSp modSp add replId">
        <pc:chgData name="Mike Henke" userId="444184ca45cb01ee" providerId="Windows Live" clId="Web-{17221DDC-2D73-4D3C-94F4-C55337B658E7}" dt="2023-12-02T05:08:08.675" v="1691" actId="20577"/>
        <pc:sldMkLst>
          <pc:docMk/>
          <pc:sldMk cId="1649196400" sldId="271"/>
        </pc:sldMkLst>
        <pc:spChg chg="add mod">
          <ac:chgData name="Mike Henke" userId="444184ca45cb01ee" providerId="Windows Live" clId="Web-{17221DDC-2D73-4D3C-94F4-C55337B658E7}" dt="2023-12-02T05:08:08.675" v="1691" actId="20577"/>
          <ac:spMkLst>
            <pc:docMk/>
            <pc:sldMk cId="1649196400" sldId="271"/>
            <ac:spMk id="5" creationId="{83E02C2B-DE3B-09FB-A1ED-FA96CD392665}"/>
          </ac:spMkLst>
        </pc:spChg>
        <pc:spChg chg="del mod">
          <ac:chgData name="Mike Henke" userId="444184ca45cb01ee" providerId="Windows Live" clId="Web-{17221DDC-2D73-4D3C-94F4-C55337B658E7}" dt="2023-12-02T03:24:37.466" v="584"/>
          <ac:spMkLst>
            <pc:docMk/>
            <pc:sldMk cId="1649196400" sldId="271"/>
            <ac:spMk id="8" creationId="{CDE8DB73-C557-80E7-0675-3FC577C5FE2C}"/>
          </ac:spMkLst>
        </pc:spChg>
        <pc:picChg chg="add mod">
          <ac:chgData name="Mike Henke" userId="444184ca45cb01ee" providerId="Windows Live" clId="Web-{17221DDC-2D73-4D3C-94F4-C55337B658E7}" dt="2023-12-02T03:25:09.748" v="591" actId="1076"/>
          <ac:picMkLst>
            <pc:docMk/>
            <pc:sldMk cId="1649196400" sldId="271"/>
            <ac:picMk id="2" creationId="{54E94891-4140-53BE-0436-DD7EC4D080B2}"/>
          </ac:picMkLst>
        </pc:picChg>
        <pc:picChg chg="add mod">
          <ac:chgData name="Mike Henke" userId="444184ca45cb01ee" providerId="Windows Live" clId="Web-{17221DDC-2D73-4D3C-94F4-C55337B658E7}" dt="2023-12-02T03:25:30.608" v="594" actId="1076"/>
          <ac:picMkLst>
            <pc:docMk/>
            <pc:sldMk cId="1649196400" sldId="271"/>
            <ac:picMk id="3" creationId="{C7D07183-9961-7E0C-8904-2AB38DC4565B}"/>
          </ac:picMkLst>
        </pc:picChg>
      </pc:sldChg>
      <pc:sldChg chg="addSp delSp modSp add replId">
        <pc:chgData name="Mike Henke" userId="444184ca45cb01ee" providerId="Windows Live" clId="Web-{17221DDC-2D73-4D3C-94F4-C55337B658E7}" dt="2023-12-02T05:00:16.660" v="1565" actId="1076"/>
        <pc:sldMkLst>
          <pc:docMk/>
          <pc:sldMk cId="3913586977" sldId="272"/>
        </pc:sldMkLst>
        <pc:spChg chg="mod">
          <ac:chgData name="Mike Henke" userId="444184ca45cb01ee" providerId="Windows Live" clId="Web-{17221DDC-2D73-4D3C-94F4-C55337B658E7}" dt="2023-12-02T04:26:48.861" v="762" actId="20577"/>
          <ac:spMkLst>
            <pc:docMk/>
            <pc:sldMk cId="3913586977" sldId="272"/>
            <ac:spMk id="4" creationId="{DE81C209-48A5-E9D7-9FA7-87D4C7F9112F}"/>
          </ac:spMkLst>
        </pc:spChg>
        <pc:spChg chg="mod">
          <ac:chgData name="Mike Henke" userId="444184ca45cb01ee" providerId="Windows Live" clId="Web-{17221DDC-2D73-4D3C-94F4-C55337B658E7}" dt="2023-12-02T04:58:48.297" v="1551" actId="20577"/>
          <ac:spMkLst>
            <pc:docMk/>
            <pc:sldMk cId="3913586977" sldId="272"/>
            <ac:spMk id="7" creationId="{346E407E-CBC8-2027-605B-B3E3B84B8178}"/>
          </ac:spMkLst>
        </pc:spChg>
        <pc:spChg chg="del mod">
          <ac:chgData name="Mike Henke" userId="444184ca45cb01ee" providerId="Windows Live" clId="Web-{17221DDC-2D73-4D3C-94F4-C55337B658E7}" dt="2023-12-02T04:26:44.424" v="760"/>
          <ac:spMkLst>
            <pc:docMk/>
            <pc:sldMk cId="3913586977" sldId="272"/>
            <ac:spMk id="8" creationId="{CDE8DB73-C557-80E7-0675-3FC577C5FE2C}"/>
          </ac:spMkLst>
        </pc:spChg>
        <pc:picChg chg="add mod">
          <ac:chgData name="Mike Henke" userId="444184ca45cb01ee" providerId="Windows Live" clId="Web-{17221DDC-2D73-4D3C-94F4-C55337B658E7}" dt="2023-12-02T05:00:07.566" v="1564" actId="1076"/>
          <ac:picMkLst>
            <pc:docMk/>
            <pc:sldMk cId="3913586977" sldId="272"/>
            <ac:picMk id="2" creationId="{AB341FED-C0F1-601B-CA3C-05C98B656ED0}"/>
          </ac:picMkLst>
        </pc:picChg>
        <pc:picChg chg="add mod">
          <ac:chgData name="Mike Henke" userId="444184ca45cb01ee" providerId="Windows Live" clId="Web-{17221DDC-2D73-4D3C-94F4-C55337B658E7}" dt="2023-12-02T05:00:16.660" v="1565" actId="1076"/>
          <ac:picMkLst>
            <pc:docMk/>
            <pc:sldMk cId="3913586977" sldId="272"/>
            <ac:picMk id="3" creationId="{E3BC4E92-7205-70B8-0F54-4FD50D9D7146}"/>
          </ac:picMkLst>
        </pc:picChg>
      </pc:sldChg>
      <pc:sldChg chg="addSp delSp modSp add del replId">
        <pc:chgData name="Mike Henke" userId="444184ca45cb01ee" providerId="Windows Live" clId="Web-{17221DDC-2D73-4D3C-94F4-C55337B658E7}" dt="2023-12-02T05:07:22.893" v="1688"/>
        <pc:sldMkLst>
          <pc:docMk/>
          <pc:sldMk cId="3892537499" sldId="273"/>
        </pc:sldMkLst>
        <pc:spChg chg="add mod">
          <ac:chgData name="Mike Henke" userId="444184ca45cb01ee" providerId="Windows Live" clId="Web-{17221DDC-2D73-4D3C-94F4-C55337B658E7}" dt="2023-12-02T04:52:28.097" v="1471" actId="20577"/>
          <ac:spMkLst>
            <pc:docMk/>
            <pc:sldMk cId="3892537499" sldId="273"/>
            <ac:spMk id="3" creationId="{D3906E9D-0A86-7B70-510C-9598232A22C7}"/>
          </ac:spMkLst>
        </pc:spChg>
        <pc:spChg chg="mod">
          <ac:chgData name="Mike Henke" userId="444184ca45cb01ee" providerId="Windows Live" clId="Web-{17221DDC-2D73-4D3C-94F4-C55337B658E7}" dt="2023-12-02T04:46:43.006" v="1297" actId="20577"/>
          <ac:spMkLst>
            <pc:docMk/>
            <pc:sldMk cId="3892537499" sldId="273"/>
            <ac:spMk id="4" creationId="{DE81C209-48A5-E9D7-9FA7-87D4C7F9112F}"/>
          </ac:spMkLst>
        </pc:spChg>
        <pc:spChg chg="mod">
          <ac:chgData name="Mike Henke" userId="444184ca45cb01ee" providerId="Windows Live" clId="Web-{17221DDC-2D73-4D3C-94F4-C55337B658E7}" dt="2023-12-02T05:06:58.157" v="1678" actId="20577"/>
          <ac:spMkLst>
            <pc:docMk/>
            <pc:sldMk cId="3892537499" sldId="273"/>
            <ac:spMk id="8" creationId="{CDE8DB73-C557-80E7-0675-3FC577C5FE2C}"/>
          </ac:spMkLst>
        </pc:spChg>
        <pc:picChg chg="add del mod">
          <ac:chgData name="Mike Henke" userId="444184ca45cb01ee" providerId="Windows Live" clId="Web-{17221DDC-2D73-4D3C-94F4-C55337B658E7}" dt="2023-12-02T05:07:04.595" v="1684"/>
          <ac:picMkLst>
            <pc:docMk/>
            <pc:sldMk cId="3892537499" sldId="273"/>
            <ac:picMk id="2" creationId="{120BE7DA-8015-745A-71C8-8F70C0BD6BC2}"/>
          </ac:picMkLst>
        </pc:picChg>
      </pc:sldChg>
      <pc:sldChg chg="add del replId">
        <pc:chgData name="Mike Henke" userId="444184ca45cb01ee" providerId="Windows Live" clId="Web-{17221DDC-2D73-4D3C-94F4-C55337B658E7}" dt="2023-12-02T04:46:18.506" v="1294"/>
        <pc:sldMkLst>
          <pc:docMk/>
          <pc:sldMk cId="4252666164" sldId="273"/>
        </pc:sldMkLst>
      </pc:sldChg>
      <pc:sldChg chg="addSp modSp add ord replId">
        <pc:chgData name="Mike Henke" userId="444184ca45cb01ee" providerId="Windows Live" clId="Web-{17221DDC-2D73-4D3C-94F4-C55337B658E7}" dt="2023-12-02T05:08:03.253" v="1690" actId="20577"/>
        <pc:sldMkLst>
          <pc:docMk/>
          <pc:sldMk cId="966244950" sldId="274"/>
        </pc:sldMkLst>
        <pc:spChg chg="mod">
          <ac:chgData name="Mike Henke" userId="444184ca45cb01ee" providerId="Windows Live" clId="Web-{17221DDC-2D73-4D3C-94F4-C55337B658E7}" dt="2023-12-02T05:08:03.253" v="1690" actId="20577"/>
          <ac:spMkLst>
            <pc:docMk/>
            <pc:sldMk cId="966244950" sldId="274"/>
            <ac:spMk id="7" creationId="{346E407E-CBC8-2027-605B-B3E3B84B8178}"/>
          </ac:spMkLst>
        </pc:spChg>
        <pc:picChg chg="add mod">
          <ac:chgData name="Mike Henke" userId="444184ca45cb01ee" providerId="Windows Live" clId="Web-{17221DDC-2D73-4D3C-94F4-C55337B658E7}" dt="2023-12-02T05:07:16.892" v="1687" actId="1076"/>
          <ac:picMkLst>
            <pc:docMk/>
            <pc:sldMk cId="966244950" sldId="274"/>
            <ac:picMk id="2" creationId="{4AB35F4B-ED88-D30D-0DC4-DEB48C53B926}"/>
          </ac:picMkLst>
        </pc:picChg>
      </pc:sldChg>
      <pc:sldChg chg="modSp add replId">
        <pc:chgData name="Mike Henke" userId="444184ca45cb01ee" providerId="Windows Live" clId="Web-{17221DDC-2D73-4D3C-94F4-C55337B658E7}" dt="2023-12-02T04:59:00.548" v="1555" actId="20577"/>
        <pc:sldMkLst>
          <pc:docMk/>
          <pc:sldMk cId="160521978" sldId="275"/>
        </pc:sldMkLst>
        <pc:spChg chg="mod">
          <ac:chgData name="Mike Henke" userId="444184ca45cb01ee" providerId="Windows Live" clId="Web-{17221DDC-2D73-4D3C-94F4-C55337B658E7}" dt="2023-12-02T04:59:00.548" v="1555" actId="20577"/>
          <ac:spMkLst>
            <pc:docMk/>
            <pc:sldMk cId="160521978" sldId="275"/>
            <ac:spMk id="7" creationId="{346E407E-CBC8-2027-605B-B3E3B84B817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D58CCE-E620-4F3C-9B28-D9B9FA02FFA0}" type="datetimeFigureOut">
              <a:rPr lang="en-US" smtClean="0"/>
              <a:t>12/1/2023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1613D8-45AC-45DE-8D29-E98F102EDDE2}" type="slidenum">
              <a:rPr lang="en-US" smtClean="0"/>
              <a:t>‹#›</a:t>
            </a:fld>
            <a:endParaRPr lang="en-US"/>
          </a:p>
        </p:txBody>
      </p:sp>
    </p:spTree>
    <p:extLst>
      <p:ext uri="{BB962C8B-B14F-4D97-AF65-F5344CB8AC3E}">
        <p14:creationId xmlns:p14="http://schemas.microsoft.com/office/powerpoint/2010/main" val="2212742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12/1/2023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D4DBE-F22A-58D0-A256-750D4CD21E01}"/>
              </a:ext>
            </a:extLst>
          </p:cNvPr>
          <p:cNvSpPr>
            <a:spLocks noGrp="1"/>
          </p:cNvSpPr>
          <p:nvPr>
            <p:ph type="ctrTitle"/>
          </p:nvPr>
        </p:nvSpPr>
        <p:spPr/>
        <p:txBody>
          <a:bodyPr/>
          <a:lstStyle/>
          <a:p>
            <a:r>
              <a:rPr lang="en-US" dirty="0"/>
              <a:t>The Kalamazoo Route Planner Project</a:t>
            </a:r>
          </a:p>
        </p:txBody>
      </p:sp>
      <p:sp>
        <p:nvSpPr>
          <p:cNvPr id="3" name="Subtitle 2">
            <a:extLst>
              <a:ext uri="{FF2B5EF4-FFF2-40B4-BE49-F238E27FC236}">
                <a16:creationId xmlns:a16="http://schemas.microsoft.com/office/drawing/2014/main" id="{9F07FBFF-5192-8EA1-95CE-3DE1FBE539A1}"/>
              </a:ext>
            </a:extLst>
          </p:cNvPr>
          <p:cNvSpPr>
            <a:spLocks noGrp="1"/>
          </p:cNvSpPr>
          <p:nvPr>
            <p:ph type="subTitle" idx="1"/>
          </p:nvPr>
        </p:nvSpPr>
        <p:spPr/>
        <p:txBody>
          <a:bodyPr>
            <a:normAutofit/>
          </a:bodyPr>
          <a:lstStyle/>
          <a:p>
            <a:r>
              <a:rPr lang="en-US" dirty="0"/>
              <a:t>Client: Dustin Black</a:t>
            </a:r>
          </a:p>
          <a:p>
            <a:r>
              <a:rPr lang="en-US" dirty="0"/>
              <a:t>Members: </a:t>
            </a:r>
            <a:r>
              <a:rPr lang="en-US" dirty="0">
                <a:effectLst/>
                <a:latin typeface="+mj-lt"/>
                <a:ea typeface="DengXian" panose="02010600030101010101" pitchFamily="2" charset="-122"/>
              </a:rPr>
              <a:t>Austin Miller, Bjarne Wilken, Christian Fuentes, Matthew Phillips, Mike Henke</a:t>
            </a:r>
            <a:endParaRPr lang="en-US" dirty="0">
              <a:latin typeface="+mj-lt"/>
            </a:endParaRPr>
          </a:p>
        </p:txBody>
      </p:sp>
    </p:spTree>
    <p:extLst>
      <p:ext uri="{BB962C8B-B14F-4D97-AF65-F5344CB8AC3E}">
        <p14:creationId xmlns:p14="http://schemas.microsoft.com/office/powerpoint/2010/main" val="339433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ED773F2-14AA-7BF0-0A02-A4B04C85C05D}"/>
              </a:ext>
            </a:extLst>
          </p:cNvPr>
          <p:cNvPicPr>
            <a:picLocks noChangeAspect="1"/>
          </p:cNvPicPr>
          <p:nvPr/>
        </p:nvPicPr>
        <p:blipFill rotWithShape="1">
          <a:blip r:embed="rId2">
            <a:alphaModFix amt="40000"/>
          </a:blip>
          <a:srcRect t="3706" b="12024"/>
          <a:stretch/>
        </p:blipFill>
        <p:spPr>
          <a:xfrm>
            <a:off x="-3175" y="10"/>
            <a:ext cx="12192000" cy="6857990"/>
          </a:xfrm>
          <a:prstGeom prst="rect">
            <a:avLst/>
          </a:prstGeom>
        </p:spPr>
      </p:pic>
      <p:sp>
        <p:nvSpPr>
          <p:cNvPr id="2" name="Title 1">
            <a:extLst>
              <a:ext uri="{FF2B5EF4-FFF2-40B4-BE49-F238E27FC236}">
                <a16:creationId xmlns:a16="http://schemas.microsoft.com/office/drawing/2014/main" id="{F74B2A47-A9E0-FEBD-B570-421BB9403658}"/>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Current Plans</a:t>
            </a:r>
          </a:p>
        </p:txBody>
      </p:sp>
    </p:spTree>
    <p:extLst>
      <p:ext uri="{BB962C8B-B14F-4D97-AF65-F5344CB8AC3E}">
        <p14:creationId xmlns:p14="http://schemas.microsoft.com/office/powerpoint/2010/main" val="98537987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8" name="Rectangle 17">
            <a:extLst>
              <a:ext uri="{FF2B5EF4-FFF2-40B4-BE49-F238E27FC236}">
                <a16:creationId xmlns:a16="http://schemas.microsoft.com/office/drawing/2014/main" id="{B9403C7F-76AE-4587-92A2-D4E41EBE6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7B0F95-8827-6FFA-DD9C-38D4B75F90F8}"/>
              </a:ext>
            </a:extLst>
          </p:cNvPr>
          <p:cNvSpPr>
            <a:spLocks noGrp="1"/>
          </p:cNvSpPr>
          <p:nvPr>
            <p:ph type="title"/>
          </p:nvPr>
        </p:nvSpPr>
        <p:spPr>
          <a:xfrm>
            <a:off x="4035729" y="321727"/>
            <a:ext cx="7670496" cy="1507067"/>
          </a:xfrm>
        </p:spPr>
        <p:txBody>
          <a:bodyPr vert="horz" lIns="91440" tIns="45720" rIns="91440" bIns="45720" rtlCol="0" anchor="ctr">
            <a:normAutofit/>
          </a:bodyPr>
          <a:lstStyle/>
          <a:p>
            <a:pPr algn="ctr"/>
            <a:r>
              <a:rPr lang="en-US" sz="3600" dirty="0"/>
              <a:t>Pre-Production to production</a:t>
            </a:r>
          </a:p>
        </p:txBody>
      </p:sp>
      <p:pic>
        <p:nvPicPr>
          <p:cNvPr id="6" name="Content Placeholder 5" descr="Graphical user interface, text&#10;&#10;Description automatically generated">
            <a:extLst>
              <a:ext uri="{FF2B5EF4-FFF2-40B4-BE49-F238E27FC236}">
                <a16:creationId xmlns:a16="http://schemas.microsoft.com/office/drawing/2014/main" id="{B4AAD51A-05F5-524B-776B-12CAA88464CD}"/>
              </a:ext>
            </a:extLst>
          </p:cNvPr>
          <p:cNvPicPr>
            <a:picLocks noGrp="1" noChangeAspect="1"/>
          </p:cNvPicPr>
          <p:nvPr>
            <p:ph idx="1"/>
          </p:nvPr>
        </p:nvPicPr>
        <p:blipFill rotWithShape="1">
          <a:blip r:embed="rId2"/>
          <a:srcRect l="17376" r="31559"/>
          <a:stretch/>
        </p:blipFill>
        <p:spPr>
          <a:xfrm>
            <a:off x="831" y="10"/>
            <a:ext cx="3502025" cy="6857990"/>
          </a:xfrm>
          <a:prstGeom prst="rect">
            <a:avLst/>
          </a:prstGeom>
          <a:effectLst>
            <a:innerShdw blurRad="57150" dist="38100" dir="14460000">
              <a:prstClr val="black">
                <a:alpha val="70000"/>
              </a:prstClr>
            </a:innerShdw>
          </a:effectLst>
        </p:spPr>
      </p:pic>
      <p:sp>
        <p:nvSpPr>
          <p:cNvPr id="4" name="Text Placeholder 3">
            <a:extLst>
              <a:ext uri="{FF2B5EF4-FFF2-40B4-BE49-F238E27FC236}">
                <a16:creationId xmlns:a16="http://schemas.microsoft.com/office/drawing/2014/main" id="{842EA0F3-4422-0B8F-A910-69A83E09734C}"/>
              </a:ext>
            </a:extLst>
          </p:cNvPr>
          <p:cNvSpPr>
            <a:spLocks noGrp="1"/>
          </p:cNvSpPr>
          <p:nvPr>
            <p:ph type="body" sz="half" idx="2"/>
          </p:nvPr>
        </p:nvSpPr>
        <p:spPr>
          <a:xfrm>
            <a:off x="3860043" y="2047847"/>
            <a:ext cx="7670496" cy="4237543"/>
          </a:xfrm>
        </p:spPr>
        <p:txBody>
          <a:bodyPr vert="horz" lIns="91440" tIns="45720" rIns="91440" bIns="45720" rtlCol="0" anchor="ctr">
            <a:normAutofit/>
          </a:bodyPr>
          <a:lstStyle/>
          <a:p>
            <a:pPr marL="285750" indent="-285750">
              <a:buFont typeface="Wingdings 3" panose="05040102010807070707" pitchFamily="18" charset="2"/>
              <a:buChar char=""/>
            </a:pPr>
            <a:r>
              <a:rPr lang="en-US" sz="1800" dirty="0"/>
              <a:t>Currently we are testing various coding languages for Open Street Map, because Open Street Map can be used with any language.</a:t>
            </a:r>
          </a:p>
          <a:p>
            <a:pPr marL="742950" lvl="1" indent="-285750">
              <a:buFont typeface="Arial" panose="020B0604020202020204" pitchFamily="34" charset="0"/>
              <a:buChar char="•"/>
            </a:pPr>
            <a:r>
              <a:rPr lang="en-US" sz="1600" dirty="0"/>
              <a:t>Currently testing languages, C, Python, and JavaScript. Most likely the group will be going JavaScript for </a:t>
            </a:r>
            <a:r>
              <a:rPr lang="en-US" sz="1600"/>
              <a:t>the majority </a:t>
            </a:r>
            <a:r>
              <a:rPr lang="en-US" sz="1600" dirty="0"/>
              <a:t>project</a:t>
            </a:r>
          </a:p>
          <a:p>
            <a:pPr marL="285750" indent="-285750">
              <a:buFont typeface="Wingdings 3" panose="05040102010807070707" pitchFamily="18" charset="2"/>
              <a:buChar char=""/>
            </a:pPr>
            <a:r>
              <a:rPr lang="en-US" sz="1800" dirty="0"/>
              <a:t>Need to check how to get data from Open Street Map Python Tools </a:t>
            </a:r>
          </a:p>
          <a:p>
            <a:pPr marL="285750" indent="-285750">
              <a:buFont typeface="Wingdings 3" panose="05040102010807070707" pitchFamily="18" charset="2"/>
              <a:buChar char=""/>
            </a:pPr>
            <a:r>
              <a:rPr lang="en-US" sz="1800" dirty="0"/>
              <a:t>Need to ask the Client about the severs when the when set up the next meeting with our client.</a:t>
            </a:r>
          </a:p>
          <a:p>
            <a:pPr marL="285750" indent="-285750">
              <a:buFont typeface="Wingdings 3" panose="05040102010807070707" pitchFamily="18" charset="2"/>
              <a:buChar char=""/>
            </a:pPr>
            <a:r>
              <a:rPr lang="en-US" sz="1800" dirty="0"/>
              <a:t>Then we can start working on the project</a:t>
            </a:r>
          </a:p>
          <a:p>
            <a:pPr marL="285750" indent="-285750">
              <a:buFont typeface="Wingdings 3" panose="05040102010807070707" pitchFamily="18" charset="2"/>
              <a:buChar char=""/>
            </a:pPr>
            <a:endParaRPr lang="en-US" dirty="0"/>
          </a:p>
          <a:p>
            <a:pPr marL="285750" indent="-285750">
              <a:buFont typeface="Wingdings 3" panose="05040102010807070707" pitchFamily="18" charset="2"/>
              <a:buChar char=""/>
            </a:pPr>
            <a:endParaRPr lang="en-US" dirty="0"/>
          </a:p>
        </p:txBody>
      </p:sp>
      <p:grpSp>
        <p:nvGrpSpPr>
          <p:cNvPr id="20" name="Group 19">
            <a:extLst>
              <a:ext uri="{FF2B5EF4-FFF2-40B4-BE49-F238E27FC236}">
                <a16:creationId xmlns:a16="http://schemas.microsoft.com/office/drawing/2014/main" id="{D6C71778-3DDA-4748-AEBB-2A4B750163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1" name="Straight Connector 20">
              <a:extLst>
                <a:ext uri="{FF2B5EF4-FFF2-40B4-BE49-F238E27FC236}">
                  <a16:creationId xmlns:a16="http://schemas.microsoft.com/office/drawing/2014/main" id="{BA1F5C7D-5183-424E-BD72-BBFC59C5A2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B848F76E-D8DE-4826-901B-4E4090240E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AE84420-E672-4A16-8384-42BDDC4A9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044D91EB-FA8D-4FD3-88F8-053F9962B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56B711F-46BD-4789-926C-CF2F01F71D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56482998"/>
      </p:ext>
    </p:extLst>
  </p:cSld>
  <p:clrMapOvr>
    <a:masterClrMapping/>
  </p:clrMapOvr>
  <p:transition spd="slow">
    <p:push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81C209-48A5-E9D7-9FA7-87D4C7F9112F}"/>
              </a:ext>
            </a:extLst>
          </p:cNvPr>
          <p:cNvSpPr txBox="1"/>
          <p:nvPr/>
        </p:nvSpPr>
        <p:spPr>
          <a:xfrm>
            <a:off x="938695" y="303695"/>
            <a:ext cx="1032013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dirty="0"/>
              <a:t>Flask</a:t>
            </a:r>
            <a:endParaRPr lang="en-US" dirty="0"/>
          </a:p>
        </p:txBody>
      </p:sp>
      <p:sp>
        <p:nvSpPr>
          <p:cNvPr id="7" name="TextBox 6">
            <a:extLst>
              <a:ext uri="{FF2B5EF4-FFF2-40B4-BE49-F238E27FC236}">
                <a16:creationId xmlns:a16="http://schemas.microsoft.com/office/drawing/2014/main" id="{346E407E-CBC8-2027-605B-B3E3B84B8178}"/>
              </a:ext>
            </a:extLst>
          </p:cNvPr>
          <p:cNvSpPr txBox="1"/>
          <p:nvPr/>
        </p:nvSpPr>
        <p:spPr>
          <a:xfrm>
            <a:off x="397565" y="1258956"/>
            <a:ext cx="114631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dirty="0">
              <a:solidFill>
                <a:schemeClr val="bg1"/>
              </a:solidFill>
            </a:endParaRPr>
          </a:p>
        </p:txBody>
      </p:sp>
      <p:sp>
        <p:nvSpPr>
          <p:cNvPr id="8" name="TextBox 7">
            <a:extLst>
              <a:ext uri="{FF2B5EF4-FFF2-40B4-BE49-F238E27FC236}">
                <a16:creationId xmlns:a16="http://schemas.microsoft.com/office/drawing/2014/main" id="{CDE8DB73-C557-80E7-0675-3FC577C5FE2C}"/>
              </a:ext>
            </a:extLst>
          </p:cNvPr>
          <p:cNvSpPr txBox="1"/>
          <p:nvPr/>
        </p:nvSpPr>
        <p:spPr>
          <a:xfrm>
            <a:off x="281609" y="1126434"/>
            <a:ext cx="11711608"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dirty="0"/>
              <a:t>What is Flask</a:t>
            </a:r>
          </a:p>
          <a:p>
            <a:pPr marL="742950" lvl="1" indent="-285750">
              <a:buFont typeface="Courier New"/>
              <a:buChar char="o"/>
            </a:pPr>
            <a:r>
              <a:rPr lang="en-US" dirty="0"/>
              <a:t>Micro web framework</a:t>
            </a:r>
          </a:p>
          <a:p>
            <a:pPr marL="742950" lvl="1" indent="-285750">
              <a:buFont typeface="Courier New"/>
              <a:buChar char="o"/>
            </a:pPr>
            <a:r>
              <a:rPr lang="en-US" dirty="0"/>
              <a:t>Python library</a:t>
            </a:r>
          </a:p>
          <a:p>
            <a:pPr marL="742950" lvl="1" indent="-285750">
              <a:buFont typeface="Courier New"/>
              <a:buChar char="o"/>
            </a:pPr>
            <a:r>
              <a:rPr lang="en-US" dirty="0"/>
              <a:t>Popular with many large websites</a:t>
            </a:r>
          </a:p>
          <a:p>
            <a:pPr marL="285750" indent="-285750">
              <a:buFont typeface="Wingdings"/>
              <a:buChar char="q"/>
            </a:pPr>
            <a:r>
              <a:rPr lang="en-US" dirty="0"/>
              <a:t>Advantages of Flask</a:t>
            </a:r>
          </a:p>
          <a:p>
            <a:pPr marL="742950" lvl="1" indent="-285750">
              <a:buFont typeface="Courier New"/>
              <a:buChar char="o"/>
            </a:pPr>
            <a:r>
              <a:rPr lang="en-US" dirty="0"/>
              <a:t>Lightweight</a:t>
            </a:r>
          </a:p>
          <a:p>
            <a:pPr marL="1200150" lvl="2" indent="-285750">
              <a:buFont typeface="Wingdings"/>
              <a:buChar char="§"/>
            </a:pPr>
            <a:r>
              <a:rPr lang="en-US" dirty="0"/>
              <a:t>Doesn't depend on external libraries</a:t>
            </a:r>
          </a:p>
          <a:p>
            <a:pPr marL="1200150" lvl="2" indent="-285750">
              <a:buFont typeface="Wingdings"/>
              <a:buChar char="§"/>
            </a:pPr>
            <a:r>
              <a:rPr lang="en-US" dirty="0"/>
              <a:t>Provides needed functionality without extra features</a:t>
            </a:r>
          </a:p>
          <a:p>
            <a:pPr marL="742950" lvl="1" indent="-285750">
              <a:buFont typeface="Courier New"/>
              <a:buChar char="o"/>
            </a:pPr>
            <a:r>
              <a:rPr lang="en-US" dirty="0"/>
              <a:t>Integrated debugging</a:t>
            </a:r>
          </a:p>
          <a:p>
            <a:pPr marL="742950" lvl="1" indent="-285750">
              <a:buFont typeface="Courier New"/>
              <a:buChar char="o"/>
            </a:pPr>
            <a:r>
              <a:rPr lang="en-US" dirty="0"/>
              <a:t>Easy to write</a:t>
            </a:r>
          </a:p>
          <a:p>
            <a:pPr marL="742950" lvl="1" indent="-285750">
              <a:buFont typeface="Courier New"/>
              <a:buChar char="o"/>
            </a:pPr>
            <a:r>
              <a:rPr lang="en-US" dirty="0"/>
              <a:t>Quick development time</a:t>
            </a:r>
          </a:p>
        </p:txBody>
      </p:sp>
    </p:spTree>
    <p:extLst>
      <p:ext uri="{BB962C8B-B14F-4D97-AF65-F5344CB8AC3E}">
        <p14:creationId xmlns:p14="http://schemas.microsoft.com/office/powerpoint/2010/main" val="2877224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81C209-48A5-E9D7-9FA7-87D4C7F9112F}"/>
              </a:ext>
            </a:extLst>
          </p:cNvPr>
          <p:cNvSpPr txBox="1"/>
          <p:nvPr/>
        </p:nvSpPr>
        <p:spPr>
          <a:xfrm>
            <a:off x="938695" y="303695"/>
            <a:ext cx="1032013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dirty="0"/>
              <a:t>Flask</a:t>
            </a:r>
            <a:endParaRPr lang="en-US" dirty="0"/>
          </a:p>
        </p:txBody>
      </p:sp>
      <p:sp>
        <p:nvSpPr>
          <p:cNvPr id="7" name="TextBox 6">
            <a:extLst>
              <a:ext uri="{FF2B5EF4-FFF2-40B4-BE49-F238E27FC236}">
                <a16:creationId xmlns:a16="http://schemas.microsoft.com/office/drawing/2014/main" id="{346E407E-CBC8-2027-605B-B3E3B84B8178}"/>
              </a:ext>
            </a:extLst>
          </p:cNvPr>
          <p:cNvSpPr txBox="1"/>
          <p:nvPr/>
        </p:nvSpPr>
        <p:spPr>
          <a:xfrm>
            <a:off x="397565" y="1258956"/>
            <a:ext cx="114631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dirty="0">
              <a:solidFill>
                <a:schemeClr val="bg1"/>
              </a:solidFill>
            </a:endParaRPr>
          </a:p>
        </p:txBody>
      </p:sp>
      <p:pic>
        <p:nvPicPr>
          <p:cNvPr id="2" name="Picture 1" descr="A screen shot of a computer code&#10;&#10;Description automatically generated">
            <a:extLst>
              <a:ext uri="{FF2B5EF4-FFF2-40B4-BE49-F238E27FC236}">
                <a16:creationId xmlns:a16="http://schemas.microsoft.com/office/drawing/2014/main" id="{7A0C1CCA-A86F-5FC7-5BBB-D23BBC125BF0}"/>
              </a:ext>
            </a:extLst>
          </p:cNvPr>
          <p:cNvPicPr>
            <a:picLocks noChangeAspect="1"/>
          </p:cNvPicPr>
          <p:nvPr/>
        </p:nvPicPr>
        <p:blipFill>
          <a:blip r:embed="rId2"/>
          <a:stretch>
            <a:fillRect/>
          </a:stretch>
        </p:blipFill>
        <p:spPr>
          <a:xfrm>
            <a:off x="2076174" y="1257824"/>
            <a:ext cx="8116955" cy="1515221"/>
          </a:xfrm>
          <a:prstGeom prst="rect">
            <a:avLst/>
          </a:prstGeom>
        </p:spPr>
      </p:pic>
      <p:pic>
        <p:nvPicPr>
          <p:cNvPr id="3" name="Picture 2" descr="A black screen with white text&#10;&#10;Description automatically generated">
            <a:extLst>
              <a:ext uri="{FF2B5EF4-FFF2-40B4-BE49-F238E27FC236}">
                <a16:creationId xmlns:a16="http://schemas.microsoft.com/office/drawing/2014/main" id="{13EE5D9A-4CF8-13A6-D6A2-D7B3D34BC2C8}"/>
              </a:ext>
            </a:extLst>
          </p:cNvPr>
          <p:cNvPicPr>
            <a:picLocks noChangeAspect="1"/>
          </p:cNvPicPr>
          <p:nvPr/>
        </p:nvPicPr>
        <p:blipFill>
          <a:blip r:embed="rId3"/>
          <a:stretch>
            <a:fillRect/>
          </a:stretch>
        </p:blipFill>
        <p:spPr>
          <a:xfrm>
            <a:off x="2077585" y="3040880"/>
            <a:ext cx="3371850" cy="1552575"/>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3DBF2661-DF6B-85E2-2793-A7090CD069E6}"/>
              </a:ext>
            </a:extLst>
          </p:cNvPr>
          <p:cNvPicPr>
            <a:picLocks noChangeAspect="1"/>
          </p:cNvPicPr>
          <p:nvPr/>
        </p:nvPicPr>
        <p:blipFill>
          <a:blip r:embed="rId4"/>
          <a:stretch>
            <a:fillRect/>
          </a:stretch>
        </p:blipFill>
        <p:spPr>
          <a:xfrm>
            <a:off x="6746620" y="3429461"/>
            <a:ext cx="3442826" cy="773368"/>
          </a:xfrm>
          <a:prstGeom prst="rect">
            <a:avLst/>
          </a:prstGeom>
        </p:spPr>
      </p:pic>
      <p:sp>
        <p:nvSpPr>
          <p:cNvPr id="9" name="TextBox 8">
            <a:extLst>
              <a:ext uri="{FF2B5EF4-FFF2-40B4-BE49-F238E27FC236}">
                <a16:creationId xmlns:a16="http://schemas.microsoft.com/office/drawing/2014/main" id="{B0BE94E9-1568-1251-A2A9-46FB03383834}"/>
              </a:ext>
            </a:extLst>
          </p:cNvPr>
          <p:cNvSpPr txBox="1"/>
          <p:nvPr/>
        </p:nvSpPr>
        <p:spPr>
          <a:xfrm>
            <a:off x="650327" y="5005551"/>
            <a:ext cx="1097674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Flask programs have a specific file structure needed to run the website. Files are divided into two separate folders static and templates. The static folder is meant for files that won't change when running the site. On the other hand the templates folder if meant for html files.</a:t>
            </a:r>
          </a:p>
        </p:txBody>
      </p:sp>
    </p:spTree>
    <p:extLst>
      <p:ext uri="{BB962C8B-B14F-4D97-AF65-F5344CB8AC3E}">
        <p14:creationId xmlns:p14="http://schemas.microsoft.com/office/powerpoint/2010/main" val="2761960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81C209-48A5-E9D7-9FA7-87D4C7F9112F}"/>
              </a:ext>
            </a:extLst>
          </p:cNvPr>
          <p:cNvSpPr txBox="1"/>
          <p:nvPr/>
        </p:nvSpPr>
        <p:spPr>
          <a:xfrm>
            <a:off x="938695" y="303695"/>
            <a:ext cx="1032013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dirty="0"/>
              <a:t>Flask</a:t>
            </a:r>
            <a:endParaRPr lang="en-US" dirty="0"/>
          </a:p>
        </p:txBody>
      </p:sp>
      <p:sp>
        <p:nvSpPr>
          <p:cNvPr id="7" name="TextBox 6">
            <a:extLst>
              <a:ext uri="{FF2B5EF4-FFF2-40B4-BE49-F238E27FC236}">
                <a16:creationId xmlns:a16="http://schemas.microsoft.com/office/drawing/2014/main" id="{346E407E-CBC8-2027-605B-B3E3B84B8178}"/>
              </a:ext>
            </a:extLst>
          </p:cNvPr>
          <p:cNvSpPr txBox="1"/>
          <p:nvPr/>
        </p:nvSpPr>
        <p:spPr>
          <a:xfrm>
            <a:off x="397565" y="1258956"/>
            <a:ext cx="114631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dirty="0">
              <a:solidFill>
                <a:schemeClr val="bg1"/>
              </a:solidFill>
            </a:endParaRPr>
          </a:p>
        </p:txBody>
      </p:sp>
      <p:pic>
        <p:nvPicPr>
          <p:cNvPr id="2" name="Picture 1" descr="A computer screen with text on it&#10;&#10;Description automatically generated">
            <a:extLst>
              <a:ext uri="{FF2B5EF4-FFF2-40B4-BE49-F238E27FC236}">
                <a16:creationId xmlns:a16="http://schemas.microsoft.com/office/drawing/2014/main" id="{54E94891-4140-53BE-0436-DD7EC4D080B2}"/>
              </a:ext>
            </a:extLst>
          </p:cNvPr>
          <p:cNvPicPr>
            <a:picLocks noChangeAspect="1"/>
          </p:cNvPicPr>
          <p:nvPr/>
        </p:nvPicPr>
        <p:blipFill>
          <a:blip r:embed="rId2"/>
          <a:stretch>
            <a:fillRect/>
          </a:stretch>
        </p:blipFill>
        <p:spPr>
          <a:xfrm>
            <a:off x="939361" y="1264847"/>
            <a:ext cx="10930759" cy="2213100"/>
          </a:xfrm>
          <a:prstGeom prst="rect">
            <a:avLst/>
          </a:prstGeom>
        </p:spPr>
      </p:pic>
      <p:pic>
        <p:nvPicPr>
          <p:cNvPr id="3" name="Picture 2" descr="A black background with white text&#10;&#10;Description automatically generated">
            <a:extLst>
              <a:ext uri="{FF2B5EF4-FFF2-40B4-BE49-F238E27FC236}">
                <a16:creationId xmlns:a16="http://schemas.microsoft.com/office/drawing/2014/main" id="{C7D07183-9961-7E0C-8904-2AB38DC4565B}"/>
              </a:ext>
            </a:extLst>
          </p:cNvPr>
          <p:cNvPicPr>
            <a:picLocks noChangeAspect="1"/>
          </p:cNvPicPr>
          <p:nvPr/>
        </p:nvPicPr>
        <p:blipFill>
          <a:blip r:embed="rId3"/>
          <a:stretch>
            <a:fillRect/>
          </a:stretch>
        </p:blipFill>
        <p:spPr>
          <a:xfrm>
            <a:off x="939362" y="3538067"/>
            <a:ext cx="10930758" cy="1384694"/>
          </a:xfrm>
          <a:prstGeom prst="rect">
            <a:avLst/>
          </a:prstGeom>
        </p:spPr>
      </p:pic>
      <p:sp>
        <p:nvSpPr>
          <p:cNvPr id="5" name="TextBox 4">
            <a:extLst>
              <a:ext uri="{FF2B5EF4-FFF2-40B4-BE49-F238E27FC236}">
                <a16:creationId xmlns:a16="http://schemas.microsoft.com/office/drawing/2014/main" id="{83E02C2B-DE3B-09FB-A1ED-FA96CD392665}"/>
              </a:ext>
            </a:extLst>
          </p:cNvPr>
          <p:cNvSpPr txBox="1"/>
          <p:nvPr/>
        </p:nvSpPr>
        <p:spPr>
          <a:xfrm>
            <a:off x="926224" y="5261741"/>
            <a:ext cx="109176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This is how data is passed from the frontend to the backend. First the data that we want to send to the server is put into JSON format and then posted to the server. The data is then loaded and transformed back into a Python list so we can use it. Then its sent back to the server where the frontend is waiting for it.</a:t>
            </a:r>
          </a:p>
        </p:txBody>
      </p:sp>
    </p:spTree>
    <p:extLst>
      <p:ext uri="{BB962C8B-B14F-4D97-AF65-F5344CB8AC3E}">
        <p14:creationId xmlns:p14="http://schemas.microsoft.com/office/powerpoint/2010/main" val="1649196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81C209-48A5-E9D7-9FA7-87D4C7F9112F}"/>
              </a:ext>
            </a:extLst>
          </p:cNvPr>
          <p:cNvSpPr txBox="1"/>
          <p:nvPr/>
        </p:nvSpPr>
        <p:spPr>
          <a:xfrm>
            <a:off x="938695" y="303695"/>
            <a:ext cx="1032013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dirty="0"/>
              <a:t>A* Pathfinding Algorithm</a:t>
            </a:r>
            <a:endParaRPr lang="en-US" dirty="0"/>
          </a:p>
        </p:txBody>
      </p:sp>
      <p:sp>
        <p:nvSpPr>
          <p:cNvPr id="7" name="TextBox 6">
            <a:extLst>
              <a:ext uri="{FF2B5EF4-FFF2-40B4-BE49-F238E27FC236}">
                <a16:creationId xmlns:a16="http://schemas.microsoft.com/office/drawing/2014/main" id="{346E407E-CBC8-2027-605B-B3E3B84B8178}"/>
              </a:ext>
            </a:extLst>
          </p:cNvPr>
          <p:cNvSpPr txBox="1"/>
          <p:nvPr/>
        </p:nvSpPr>
        <p:spPr>
          <a:xfrm>
            <a:off x="397565" y="1258956"/>
            <a:ext cx="1146313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dirty="0">
                <a:solidFill>
                  <a:schemeClr val="bg1"/>
                </a:solidFill>
              </a:rPr>
              <a:t>Why A*</a:t>
            </a:r>
          </a:p>
          <a:p>
            <a:pPr marL="742950" lvl="1" indent="-285750">
              <a:buFont typeface="Courier New"/>
              <a:buChar char="o"/>
            </a:pPr>
            <a:r>
              <a:rPr lang="en-US" dirty="0">
                <a:solidFill>
                  <a:schemeClr val="bg1"/>
                </a:solidFill>
              </a:rPr>
              <a:t>Although there are many different pathfinding algorithms A* was the obvious choice for our project. With the size of the search area and the amount of nodes a different algorithm such as </a:t>
            </a:r>
            <a:r>
              <a:rPr lang="en-US" dirty="0" err="1">
                <a:solidFill>
                  <a:schemeClr val="bg1"/>
                </a:solidFill>
              </a:rPr>
              <a:t>Dijkstras</a:t>
            </a:r>
            <a:r>
              <a:rPr lang="en-US" dirty="0">
                <a:solidFill>
                  <a:schemeClr val="bg1"/>
                </a:solidFill>
              </a:rPr>
              <a:t> would take way too much time as it doesn't make any distinction to which node it expands. A* on the other hand does, so it will prioritize moving to nodes that are closer to the goal.</a:t>
            </a:r>
          </a:p>
          <a:p>
            <a:pPr marL="285750" indent="-285750">
              <a:buFont typeface="Wingdings"/>
              <a:buChar char="q"/>
            </a:pPr>
            <a:endParaRPr lang="en-US" dirty="0">
              <a:solidFill>
                <a:schemeClr val="bg1"/>
              </a:solidFill>
            </a:endParaRPr>
          </a:p>
        </p:txBody>
      </p:sp>
      <p:pic>
        <p:nvPicPr>
          <p:cNvPr id="2" name="Picture 1">
            <a:extLst>
              <a:ext uri="{FF2B5EF4-FFF2-40B4-BE49-F238E27FC236}">
                <a16:creationId xmlns:a16="http://schemas.microsoft.com/office/drawing/2014/main" id="{AB341FED-C0F1-601B-CA3C-05C98B656ED0}"/>
              </a:ext>
            </a:extLst>
          </p:cNvPr>
          <p:cNvPicPr>
            <a:picLocks noChangeAspect="1"/>
          </p:cNvPicPr>
          <p:nvPr/>
        </p:nvPicPr>
        <p:blipFill>
          <a:blip r:embed="rId2"/>
          <a:stretch>
            <a:fillRect/>
          </a:stretch>
        </p:blipFill>
        <p:spPr>
          <a:xfrm>
            <a:off x="2017218" y="3046686"/>
            <a:ext cx="3716942" cy="3602421"/>
          </a:xfrm>
          <a:prstGeom prst="rect">
            <a:avLst/>
          </a:prstGeom>
        </p:spPr>
      </p:pic>
      <p:pic>
        <p:nvPicPr>
          <p:cNvPr id="3" name="Picture 2" descr="A game with red rectangles and black dots&#10;&#10;Description automatically generated">
            <a:extLst>
              <a:ext uri="{FF2B5EF4-FFF2-40B4-BE49-F238E27FC236}">
                <a16:creationId xmlns:a16="http://schemas.microsoft.com/office/drawing/2014/main" id="{E3BC4E92-7205-70B8-0F54-4FD50D9D7146}"/>
              </a:ext>
            </a:extLst>
          </p:cNvPr>
          <p:cNvPicPr>
            <a:picLocks noChangeAspect="1"/>
          </p:cNvPicPr>
          <p:nvPr/>
        </p:nvPicPr>
        <p:blipFill>
          <a:blip r:embed="rId3"/>
          <a:stretch>
            <a:fillRect/>
          </a:stretch>
        </p:blipFill>
        <p:spPr>
          <a:xfrm>
            <a:off x="6405409" y="3046686"/>
            <a:ext cx="3848081" cy="3602421"/>
          </a:xfrm>
          <a:prstGeom prst="rect">
            <a:avLst/>
          </a:prstGeom>
        </p:spPr>
      </p:pic>
    </p:spTree>
    <p:extLst>
      <p:ext uri="{BB962C8B-B14F-4D97-AF65-F5344CB8AC3E}">
        <p14:creationId xmlns:p14="http://schemas.microsoft.com/office/powerpoint/2010/main" val="3913586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81C209-48A5-E9D7-9FA7-87D4C7F9112F}"/>
              </a:ext>
            </a:extLst>
          </p:cNvPr>
          <p:cNvSpPr txBox="1"/>
          <p:nvPr/>
        </p:nvSpPr>
        <p:spPr>
          <a:xfrm>
            <a:off x="938695" y="303695"/>
            <a:ext cx="1032013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dirty="0"/>
              <a:t>A* Pathfinding Algorithm</a:t>
            </a:r>
            <a:endParaRPr lang="en-US" dirty="0"/>
          </a:p>
        </p:txBody>
      </p:sp>
      <p:sp>
        <p:nvSpPr>
          <p:cNvPr id="7" name="TextBox 6">
            <a:extLst>
              <a:ext uri="{FF2B5EF4-FFF2-40B4-BE49-F238E27FC236}">
                <a16:creationId xmlns:a16="http://schemas.microsoft.com/office/drawing/2014/main" id="{346E407E-CBC8-2027-605B-B3E3B84B8178}"/>
              </a:ext>
            </a:extLst>
          </p:cNvPr>
          <p:cNvSpPr txBox="1"/>
          <p:nvPr/>
        </p:nvSpPr>
        <p:spPr>
          <a:xfrm>
            <a:off x="397565" y="1258956"/>
            <a:ext cx="1146313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Sans-Serif"/>
              <a:buChar char="q"/>
            </a:pPr>
            <a:r>
              <a:rPr lang="en-US" dirty="0">
                <a:solidFill>
                  <a:schemeClr val="bg1"/>
                </a:solidFill>
                <a:latin typeface="Arial"/>
                <a:cs typeface="Arial"/>
              </a:rPr>
              <a:t>How it works</a:t>
            </a:r>
          </a:p>
          <a:p>
            <a:pPr marL="742950" lvl="1" indent="-285750">
              <a:buFont typeface="Courier New,monospace"/>
              <a:buChar char="o"/>
            </a:pPr>
            <a:r>
              <a:rPr lang="en-US" dirty="0">
                <a:solidFill>
                  <a:schemeClr val="bg1"/>
                </a:solidFill>
                <a:latin typeface="Arial"/>
                <a:cs typeface="Arial"/>
              </a:rPr>
              <a:t>You have two lists one for nodes that haven't been expanded to yet and ones for nodes that have been. You start by adding the first node to the open list</a:t>
            </a:r>
          </a:p>
          <a:p>
            <a:pPr marL="742950" lvl="1" indent="-285750">
              <a:buFont typeface="Courier New,monospace"/>
              <a:buChar char="o"/>
            </a:pPr>
            <a:r>
              <a:rPr lang="en-US" dirty="0">
                <a:solidFill>
                  <a:schemeClr val="bg1"/>
                </a:solidFill>
                <a:latin typeface="Arial"/>
                <a:cs typeface="Arial"/>
              </a:rPr>
              <a:t>Each iteration it takes the node from the open list with the smallest f value and makes that the current node</a:t>
            </a:r>
          </a:p>
          <a:p>
            <a:pPr marL="1200150" lvl="2" indent="-285750">
              <a:buFont typeface="Wingdings,Sans-Serif"/>
              <a:buChar char="§"/>
            </a:pPr>
            <a:r>
              <a:rPr lang="en-US" dirty="0">
                <a:solidFill>
                  <a:schemeClr val="bg1"/>
                </a:solidFill>
                <a:latin typeface="Arial"/>
                <a:cs typeface="Arial"/>
              </a:rPr>
              <a:t>The f value is just the sum of two different values</a:t>
            </a:r>
          </a:p>
          <a:p>
            <a:pPr marL="1657350" lvl="3" indent="-285750">
              <a:buFont typeface="Wingdings,Sans-Serif"/>
              <a:buChar char="q"/>
            </a:pPr>
            <a:r>
              <a:rPr lang="en-US" dirty="0">
                <a:solidFill>
                  <a:schemeClr val="bg1"/>
                </a:solidFill>
                <a:latin typeface="Arial"/>
                <a:cs typeface="Arial"/>
              </a:rPr>
              <a:t>g: the distance from the start to the current node following the path</a:t>
            </a:r>
          </a:p>
          <a:p>
            <a:pPr marL="1657350" lvl="3" indent="-285750">
              <a:buFont typeface="Wingdings,Sans-Serif"/>
              <a:buChar char="q"/>
            </a:pPr>
            <a:r>
              <a:rPr lang="en-US" dirty="0">
                <a:solidFill>
                  <a:schemeClr val="bg1"/>
                </a:solidFill>
                <a:latin typeface="Arial"/>
                <a:cs typeface="Arial"/>
              </a:rPr>
              <a:t>h: the distance from the current node to the target node</a:t>
            </a:r>
          </a:p>
          <a:p>
            <a:pPr marL="742950" lvl="1" indent="-285750">
              <a:buFont typeface="Courier New,monospace"/>
              <a:buChar char="o"/>
            </a:pPr>
            <a:r>
              <a:rPr lang="en-US" dirty="0">
                <a:solidFill>
                  <a:schemeClr val="bg1"/>
                </a:solidFill>
                <a:latin typeface="Arial"/>
                <a:cs typeface="Arial"/>
              </a:rPr>
              <a:t>Get the neighbors for the current node  based on transport type</a:t>
            </a:r>
          </a:p>
          <a:p>
            <a:pPr marL="742950" lvl="1" indent="-285750">
              <a:buFont typeface="Courier New,monospace"/>
              <a:buChar char="o"/>
            </a:pPr>
            <a:r>
              <a:rPr lang="en-US" dirty="0">
                <a:solidFill>
                  <a:schemeClr val="bg1"/>
                </a:solidFill>
                <a:latin typeface="Arial"/>
                <a:cs typeface="Arial"/>
              </a:rPr>
              <a:t>For each of the neighbors it checks to see if it’s the target if not it calculates the g and h values and checks it against the lists to make sure that node isn't already available with a better score. If there isn't then it adds that neighbor to the open list.</a:t>
            </a:r>
          </a:p>
          <a:p>
            <a:pPr marL="742950" lvl="1" indent="-285750">
              <a:buFont typeface="Courier New,monospace"/>
              <a:buChar char="o"/>
            </a:pPr>
            <a:r>
              <a:rPr lang="en-US" dirty="0">
                <a:solidFill>
                  <a:schemeClr val="bg1"/>
                </a:solidFill>
                <a:latin typeface="Arial"/>
                <a:cs typeface="Arial"/>
              </a:rPr>
              <a:t>Lastly it adds the current node to the closed list and repeats until the target is found.</a:t>
            </a:r>
          </a:p>
          <a:p>
            <a:pPr marL="285750" indent="-285750">
              <a:buFont typeface="Wingdings"/>
              <a:buChar char="q"/>
            </a:pPr>
            <a:endParaRPr lang="en-US" dirty="0">
              <a:solidFill>
                <a:schemeClr val="bg1"/>
              </a:solidFill>
            </a:endParaRPr>
          </a:p>
        </p:txBody>
      </p:sp>
    </p:spTree>
    <p:extLst>
      <p:ext uri="{BB962C8B-B14F-4D97-AF65-F5344CB8AC3E}">
        <p14:creationId xmlns:p14="http://schemas.microsoft.com/office/powerpoint/2010/main" val="160521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81C209-48A5-E9D7-9FA7-87D4C7F9112F}"/>
              </a:ext>
            </a:extLst>
          </p:cNvPr>
          <p:cNvSpPr txBox="1"/>
          <p:nvPr/>
        </p:nvSpPr>
        <p:spPr>
          <a:xfrm>
            <a:off x="938695" y="303695"/>
            <a:ext cx="1032013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dirty="0"/>
              <a:t>A* Pathfinding Algorithm</a:t>
            </a:r>
            <a:endParaRPr lang="en-US" dirty="0"/>
          </a:p>
        </p:txBody>
      </p:sp>
      <p:sp>
        <p:nvSpPr>
          <p:cNvPr id="7" name="TextBox 6">
            <a:extLst>
              <a:ext uri="{FF2B5EF4-FFF2-40B4-BE49-F238E27FC236}">
                <a16:creationId xmlns:a16="http://schemas.microsoft.com/office/drawing/2014/main" id="{346E407E-CBC8-2027-605B-B3E3B84B8178}"/>
              </a:ext>
            </a:extLst>
          </p:cNvPr>
          <p:cNvSpPr txBox="1"/>
          <p:nvPr/>
        </p:nvSpPr>
        <p:spPr>
          <a:xfrm>
            <a:off x="397565" y="1258956"/>
            <a:ext cx="1146313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dirty="0">
                <a:solidFill>
                  <a:schemeClr val="bg1"/>
                </a:solidFill>
              </a:rPr>
              <a:t>To get the distance between nodes we used a function from the Python </a:t>
            </a:r>
            <a:r>
              <a:rPr lang="en-US" dirty="0" err="1">
                <a:solidFill>
                  <a:schemeClr val="bg1"/>
                </a:solidFill>
              </a:rPr>
              <a:t>GeoPy</a:t>
            </a:r>
            <a:r>
              <a:rPr lang="en-US" dirty="0">
                <a:solidFill>
                  <a:schemeClr val="bg1"/>
                </a:solidFill>
              </a:rPr>
              <a:t> library to calculate the Euclidean distance between the two given coordinates</a:t>
            </a:r>
          </a:p>
          <a:p>
            <a:pPr marL="285750" indent="-285750">
              <a:buFont typeface="Wingdings"/>
              <a:buChar char="q"/>
            </a:pPr>
            <a:r>
              <a:rPr lang="en-US" dirty="0">
                <a:solidFill>
                  <a:schemeClr val="bg1"/>
                </a:solidFill>
              </a:rPr>
              <a:t>When getting the neighbors for the current node we also take into account a risk tolerance based on the type of road and how busy it usually is.</a:t>
            </a:r>
          </a:p>
          <a:p>
            <a:pPr marL="285750" indent="-285750">
              <a:buFont typeface="Wingdings"/>
              <a:buChar char="q"/>
            </a:pPr>
            <a:r>
              <a:rPr lang="en-US" dirty="0">
                <a:solidFill>
                  <a:schemeClr val="bg1"/>
                </a:solidFill>
              </a:rPr>
              <a:t>Once the target node is found we use a recursive function to get all of that nodes parents to return their data attribute to later turn into a list of longitudes and latitudes to draw the line on the map.</a:t>
            </a:r>
          </a:p>
          <a:p>
            <a:pPr marL="285750" indent="-285750">
              <a:buFont typeface="Wingdings"/>
              <a:buChar char="q"/>
            </a:pPr>
            <a:r>
              <a:rPr lang="en-US" dirty="0">
                <a:solidFill>
                  <a:schemeClr val="bg1"/>
                </a:solidFill>
                <a:ea typeface="+mn-lt"/>
                <a:cs typeface="+mn-lt"/>
              </a:rPr>
              <a:t>To make this work with our database we created a class to store the information needed at each node for the algorithm.</a:t>
            </a:r>
            <a:endParaRPr lang="en-US" dirty="0">
              <a:solidFill>
                <a:schemeClr val="bg1"/>
              </a:solidFill>
            </a:endParaRPr>
          </a:p>
        </p:txBody>
      </p:sp>
      <p:pic>
        <p:nvPicPr>
          <p:cNvPr id="2" name="Picture 1" descr="A screen shot of a computer&#10;&#10;Description automatically generated">
            <a:extLst>
              <a:ext uri="{FF2B5EF4-FFF2-40B4-BE49-F238E27FC236}">
                <a16:creationId xmlns:a16="http://schemas.microsoft.com/office/drawing/2014/main" id="{4AB35F4B-ED88-D30D-0DC4-DEB48C53B926}"/>
              </a:ext>
            </a:extLst>
          </p:cNvPr>
          <p:cNvPicPr>
            <a:picLocks noChangeAspect="1"/>
          </p:cNvPicPr>
          <p:nvPr/>
        </p:nvPicPr>
        <p:blipFill>
          <a:blip r:embed="rId2"/>
          <a:stretch>
            <a:fillRect/>
          </a:stretch>
        </p:blipFill>
        <p:spPr>
          <a:xfrm>
            <a:off x="1939159" y="3952780"/>
            <a:ext cx="8326820" cy="2315750"/>
          </a:xfrm>
          <a:prstGeom prst="rect">
            <a:avLst/>
          </a:prstGeom>
        </p:spPr>
      </p:pic>
    </p:spTree>
    <p:extLst>
      <p:ext uri="{BB962C8B-B14F-4D97-AF65-F5344CB8AC3E}">
        <p14:creationId xmlns:p14="http://schemas.microsoft.com/office/powerpoint/2010/main" val="966244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AB8FFBB-0A2D-4D4C-B94B-320ABB349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fferent coloured question marks">
            <a:extLst>
              <a:ext uri="{FF2B5EF4-FFF2-40B4-BE49-F238E27FC236}">
                <a16:creationId xmlns:a16="http://schemas.microsoft.com/office/drawing/2014/main" id="{1A3B229B-4B44-57F2-53AF-723B6AF52435}"/>
              </a:ext>
            </a:extLst>
          </p:cNvPr>
          <p:cNvPicPr>
            <a:picLocks noChangeAspect="1"/>
          </p:cNvPicPr>
          <p:nvPr/>
        </p:nvPicPr>
        <p:blipFill rotWithShape="1">
          <a:blip r:embed="rId2">
            <a:duotone>
              <a:schemeClr val="bg2">
                <a:shade val="45000"/>
                <a:satMod val="135000"/>
              </a:schemeClr>
              <a:prstClr val="white"/>
            </a:duotone>
            <a:alphaModFix amt="15000"/>
          </a:blip>
          <a:srcRect/>
          <a:stretch/>
        </p:blipFill>
        <p:spPr>
          <a:xfrm>
            <a:off x="20" y="10"/>
            <a:ext cx="12191980" cy="6857990"/>
          </a:xfrm>
          <a:prstGeom prst="rect">
            <a:avLst/>
          </a:prstGeom>
        </p:spPr>
      </p:pic>
      <p:sp>
        <p:nvSpPr>
          <p:cNvPr id="6" name="Title 5">
            <a:extLst>
              <a:ext uri="{FF2B5EF4-FFF2-40B4-BE49-F238E27FC236}">
                <a16:creationId xmlns:a16="http://schemas.microsoft.com/office/drawing/2014/main" id="{699E80E5-39C1-2AB9-0822-2A6523FDF5A5}"/>
              </a:ext>
            </a:extLst>
          </p:cNvPr>
          <p:cNvSpPr>
            <a:spLocks noGrp="1"/>
          </p:cNvSpPr>
          <p:nvPr>
            <p:ph type="title"/>
          </p:nvPr>
        </p:nvSpPr>
        <p:spPr>
          <a:xfrm>
            <a:off x="1221051" y="685800"/>
            <a:ext cx="10051785" cy="2599266"/>
          </a:xfrm>
        </p:spPr>
        <p:txBody>
          <a:bodyPr vert="horz" lIns="91440" tIns="45720" rIns="91440" bIns="45720" rtlCol="0" anchor="ctr">
            <a:normAutofit/>
          </a:bodyPr>
          <a:lstStyle/>
          <a:p>
            <a:pPr algn="ctr"/>
            <a:r>
              <a:rPr lang="en-US" sz="8800" dirty="0"/>
              <a:t>Thank you</a:t>
            </a:r>
          </a:p>
        </p:txBody>
      </p:sp>
      <p:sp>
        <p:nvSpPr>
          <p:cNvPr id="8" name="Title 5">
            <a:extLst>
              <a:ext uri="{FF2B5EF4-FFF2-40B4-BE49-F238E27FC236}">
                <a16:creationId xmlns:a16="http://schemas.microsoft.com/office/drawing/2014/main" id="{76213E53-B643-795C-8186-9AE05560D774}"/>
              </a:ext>
            </a:extLst>
          </p:cNvPr>
          <p:cNvSpPr txBox="1">
            <a:spLocks/>
          </p:cNvSpPr>
          <p:nvPr/>
        </p:nvSpPr>
        <p:spPr>
          <a:xfrm>
            <a:off x="803550" y="3683002"/>
            <a:ext cx="10469287" cy="271621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ct val="20000"/>
              </a:spcBef>
              <a:spcAft>
                <a:spcPts val="600"/>
              </a:spcAft>
              <a:buClr>
                <a:schemeClr val="tx1"/>
              </a:buClr>
              <a:buSzPct val="80000"/>
            </a:pPr>
            <a:r>
              <a:rPr lang="en-US" cap="none" dirty="0">
                <a:solidFill>
                  <a:schemeClr val="bg2">
                    <a:lumMod val="75000"/>
                  </a:schemeClr>
                </a:solidFill>
                <a:latin typeface="+mn-lt"/>
                <a:ea typeface="+mn-ea"/>
                <a:cs typeface="+mn-cs"/>
              </a:rPr>
              <a:t>Any Questions?</a:t>
            </a:r>
          </a:p>
        </p:txBody>
      </p:sp>
      <p:grpSp>
        <p:nvGrpSpPr>
          <p:cNvPr id="16" name="Group 15">
            <a:extLst>
              <a:ext uri="{FF2B5EF4-FFF2-40B4-BE49-F238E27FC236}">
                <a16:creationId xmlns:a16="http://schemas.microsoft.com/office/drawing/2014/main" id="{0EC92BD4-3684-4A4A-84FF-704DCA7A3E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7" name="Straight Connector 16">
              <a:extLst>
                <a:ext uri="{FF2B5EF4-FFF2-40B4-BE49-F238E27FC236}">
                  <a16:creationId xmlns:a16="http://schemas.microsoft.com/office/drawing/2014/main" id="{CBA388E6-4C14-4B9E-A26C-CCA504DAB3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E122466-428E-43AB-9AB9-02C82A3902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749A3CE-D685-4BD6-9E32-FECB9B95F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91C33F82-A690-4D10-9DF8-7B2B300FC2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6C37F367-774B-4B76-82C0-09AA8E2D96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0922687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2" name="Rectangle 21">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Chart&#10;&#10;Description automatically generated with low confidence">
            <a:extLst>
              <a:ext uri="{FF2B5EF4-FFF2-40B4-BE49-F238E27FC236}">
                <a16:creationId xmlns:a16="http://schemas.microsoft.com/office/drawing/2014/main" id="{15419D18-8DEC-FD9B-B733-B6A4C333146A}"/>
              </a:ext>
            </a:extLst>
          </p:cNvPr>
          <p:cNvPicPr>
            <a:picLocks noGrp="1" noChangeAspect="1"/>
          </p:cNvPicPr>
          <p:nvPr>
            <p:ph idx="1"/>
          </p:nvPr>
        </p:nvPicPr>
        <p:blipFill rotWithShape="1">
          <a:blip r:embed="rId2">
            <a:alphaModFix amt="40000"/>
          </a:blip>
          <a:srcRect r="3112" b="1"/>
          <a:stretch/>
        </p:blipFill>
        <p:spPr>
          <a:xfrm>
            <a:off x="-3175" y="10"/>
            <a:ext cx="12192000" cy="6857990"/>
          </a:xfrm>
          <a:prstGeom prst="rect">
            <a:avLst/>
          </a:prstGeom>
        </p:spPr>
      </p:pic>
      <p:sp>
        <p:nvSpPr>
          <p:cNvPr id="2" name="Title 1">
            <a:extLst>
              <a:ext uri="{FF2B5EF4-FFF2-40B4-BE49-F238E27FC236}">
                <a16:creationId xmlns:a16="http://schemas.microsoft.com/office/drawing/2014/main" id="{61788914-93C8-38A5-BCCB-F3FE9B053310}"/>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About the Project</a:t>
            </a:r>
          </a:p>
        </p:txBody>
      </p:sp>
    </p:spTree>
    <p:extLst>
      <p:ext uri="{BB962C8B-B14F-4D97-AF65-F5344CB8AC3E}">
        <p14:creationId xmlns:p14="http://schemas.microsoft.com/office/powerpoint/2010/main" val="137156236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8" name="Rectangle 17">
            <a:extLst>
              <a:ext uri="{FF2B5EF4-FFF2-40B4-BE49-F238E27FC236}">
                <a16:creationId xmlns:a16="http://schemas.microsoft.com/office/drawing/2014/main" id="{929448D9-8F1D-4CFE-93BA-E0272F0DB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410C0-3E57-A0F0-9326-7DD8C790EA77}"/>
              </a:ext>
            </a:extLst>
          </p:cNvPr>
          <p:cNvSpPr>
            <a:spLocks noGrp="1"/>
          </p:cNvSpPr>
          <p:nvPr>
            <p:ph type="title"/>
          </p:nvPr>
        </p:nvSpPr>
        <p:spPr>
          <a:xfrm>
            <a:off x="633548" y="685800"/>
            <a:ext cx="7543800" cy="1507067"/>
          </a:xfrm>
        </p:spPr>
        <p:txBody>
          <a:bodyPr vert="horz" lIns="91440" tIns="45720" rIns="91440" bIns="45720" rtlCol="0" anchor="ctr">
            <a:normAutofit/>
          </a:bodyPr>
          <a:lstStyle/>
          <a:p>
            <a:r>
              <a:rPr lang="en-US" sz="3600" dirty="0"/>
              <a:t>Gps traveling of Kalamazoo</a:t>
            </a:r>
          </a:p>
        </p:txBody>
      </p:sp>
      <p:sp>
        <p:nvSpPr>
          <p:cNvPr id="4" name="Text Placeholder 3">
            <a:extLst>
              <a:ext uri="{FF2B5EF4-FFF2-40B4-BE49-F238E27FC236}">
                <a16:creationId xmlns:a16="http://schemas.microsoft.com/office/drawing/2014/main" id="{5556208E-210F-9EDB-C494-1E66AC6C9640}"/>
              </a:ext>
            </a:extLst>
          </p:cNvPr>
          <p:cNvSpPr>
            <a:spLocks noGrp="1"/>
          </p:cNvSpPr>
          <p:nvPr>
            <p:ph type="body" sz="half" idx="2"/>
          </p:nvPr>
        </p:nvSpPr>
        <p:spPr>
          <a:xfrm>
            <a:off x="516216" y="2192868"/>
            <a:ext cx="7661132" cy="4003652"/>
          </a:xfrm>
        </p:spPr>
        <p:txBody>
          <a:bodyPr vert="horz" lIns="91440" tIns="45720" rIns="91440" bIns="45720" rtlCol="0" anchor="ctr">
            <a:normAutofit/>
          </a:bodyPr>
          <a:lstStyle/>
          <a:p>
            <a:r>
              <a:rPr lang="en-US" sz="1800" dirty="0"/>
              <a:t>Our Client has asked our group to make a custom GPS website for the people of Kalamazoo for getting to a location by either:</a:t>
            </a:r>
          </a:p>
          <a:p>
            <a:pPr marL="742950" lvl="1" indent="-285750">
              <a:buFont typeface="Wingdings 3" panose="05040102010807070707" pitchFamily="18" charset="2"/>
              <a:buChar char=""/>
            </a:pPr>
            <a:r>
              <a:rPr lang="en-US" sz="1600" dirty="0">
                <a:solidFill>
                  <a:schemeClr val="tx1"/>
                </a:solidFill>
              </a:rPr>
              <a:t>Walking</a:t>
            </a:r>
          </a:p>
          <a:p>
            <a:pPr marL="742950" lvl="1" indent="-285750">
              <a:buFont typeface="Wingdings 3" panose="05040102010807070707" pitchFamily="18" charset="2"/>
              <a:buChar char=""/>
            </a:pPr>
            <a:r>
              <a:rPr lang="en-US" sz="1600" dirty="0">
                <a:solidFill>
                  <a:schemeClr val="tx1"/>
                </a:solidFill>
              </a:rPr>
              <a:t>Bicycle</a:t>
            </a:r>
          </a:p>
          <a:p>
            <a:pPr marL="742950" lvl="1" indent="-285750">
              <a:buFont typeface="Wingdings 3" panose="05040102010807070707" pitchFamily="18" charset="2"/>
              <a:buChar char=""/>
            </a:pPr>
            <a:r>
              <a:rPr lang="en-US" sz="1600" dirty="0">
                <a:solidFill>
                  <a:schemeClr val="tx1"/>
                </a:solidFill>
              </a:rPr>
              <a:t>Bus</a:t>
            </a:r>
          </a:p>
          <a:p>
            <a:pPr marL="742950" lvl="1" indent="-285750">
              <a:buFont typeface="Wingdings 3" panose="05040102010807070707" pitchFamily="18" charset="2"/>
              <a:buChar char=""/>
            </a:pPr>
            <a:endParaRPr lang="en-US" dirty="0"/>
          </a:p>
        </p:txBody>
      </p:sp>
      <p:pic>
        <p:nvPicPr>
          <p:cNvPr id="6" name="Content Placeholder 5" descr="A picture containing diagram&#10;&#10;Description automatically generated">
            <a:extLst>
              <a:ext uri="{FF2B5EF4-FFF2-40B4-BE49-F238E27FC236}">
                <a16:creationId xmlns:a16="http://schemas.microsoft.com/office/drawing/2014/main" id="{69426330-F8D1-C047-6967-B8E3D907BD8A}"/>
              </a:ext>
            </a:extLst>
          </p:cNvPr>
          <p:cNvPicPr>
            <a:picLocks noGrp="1" noChangeAspect="1"/>
          </p:cNvPicPr>
          <p:nvPr>
            <p:ph idx="1"/>
          </p:nvPr>
        </p:nvPicPr>
        <p:blipFill rotWithShape="1">
          <a:blip r:embed="rId2"/>
          <a:srcRect l="26117" r="41068" b="-1"/>
          <a:stretch/>
        </p:blipFill>
        <p:spPr>
          <a:xfrm>
            <a:off x="8820603" y="10"/>
            <a:ext cx="3371397" cy="6857990"/>
          </a:xfrm>
          <a:prstGeom prst="rect">
            <a:avLst/>
          </a:prstGeom>
          <a:effectLst>
            <a:innerShdw blurRad="57150" dist="38100" dir="14460000">
              <a:prstClr val="black">
                <a:alpha val="70000"/>
              </a:prstClr>
            </a:innerShdw>
          </a:effectLst>
        </p:spPr>
      </p:pic>
      <p:grpSp>
        <p:nvGrpSpPr>
          <p:cNvPr id="20" name="Group 19">
            <a:extLst>
              <a:ext uri="{FF2B5EF4-FFF2-40B4-BE49-F238E27FC236}">
                <a16:creationId xmlns:a16="http://schemas.microsoft.com/office/drawing/2014/main" id="{94749DEA-AC6C-4834-A330-03A1796B89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1" name="Straight Connector 20">
              <a:extLst>
                <a:ext uri="{FF2B5EF4-FFF2-40B4-BE49-F238E27FC236}">
                  <a16:creationId xmlns:a16="http://schemas.microsoft.com/office/drawing/2014/main" id="{20CBC5D1-BAF0-454E-9D7C-68370AA954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8ABB9F45-32F7-4915-A94F-F1E34B32DE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94EA6F09-00FD-4C50-A2DF-D0B1CC4C9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B8B975B-2618-4734-A401-FAB7451901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EF4B123-0577-4F10-986B-6BD86396AB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53616392"/>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1CB250D-B2CE-D343-53A1-549D039B48F3}"/>
              </a:ext>
            </a:extLst>
          </p:cNvPr>
          <p:cNvPicPr>
            <a:picLocks noGrp="1" noChangeAspect="1"/>
          </p:cNvPicPr>
          <p:nvPr>
            <p:ph idx="1"/>
          </p:nvPr>
        </p:nvPicPr>
        <p:blipFill rotWithShape="1">
          <a:blip r:embed="rId2"/>
          <a:srcRect b="6603"/>
          <a:stretch/>
        </p:blipFill>
        <p:spPr>
          <a:xfrm>
            <a:off x="684213" y="1773050"/>
            <a:ext cx="5943600" cy="2927138"/>
          </a:xfrm>
        </p:spPr>
      </p:pic>
      <p:sp>
        <p:nvSpPr>
          <p:cNvPr id="4" name="Text Placeholder 3">
            <a:extLst>
              <a:ext uri="{FF2B5EF4-FFF2-40B4-BE49-F238E27FC236}">
                <a16:creationId xmlns:a16="http://schemas.microsoft.com/office/drawing/2014/main" id="{0C32CE25-EB4B-D635-EE77-114EA95D4F53}"/>
              </a:ext>
            </a:extLst>
          </p:cNvPr>
          <p:cNvSpPr>
            <a:spLocks noGrp="1"/>
          </p:cNvSpPr>
          <p:nvPr>
            <p:ph type="body" sz="half" idx="2"/>
          </p:nvPr>
        </p:nvSpPr>
        <p:spPr>
          <a:xfrm>
            <a:off x="7085011" y="685800"/>
            <a:ext cx="4084341" cy="5308599"/>
          </a:xfrm>
        </p:spPr>
        <p:txBody>
          <a:bodyPr/>
          <a:lstStyle/>
          <a:p>
            <a:r>
              <a:rPr lang="en-US" sz="1800" dirty="0"/>
              <a:t>The Client has asked us to make to make a check box system so user can select areas by the following:</a:t>
            </a:r>
          </a:p>
          <a:p>
            <a:pPr marL="742950" lvl="1" indent="-285750">
              <a:buFont typeface="Century Gothic" panose="020B0502020202020204" pitchFamily="34" charset="0"/>
              <a:buChar char="►"/>
            </a:pPr>
            <a:r>
              <a:rPr lang="en-US" sz="1600" dirty="0">
                <a:solidFill>
                  <a:schemeClr val="tx1"/>
                </a:solidFill>
              </a:rPr>
              <a:t>Bus Stops</a:t>
            </a:r>
          </a:p>
          <a:p>
            <a:pPr marL="742950" lvl="1" indent="-285750">
              <a:buFont typeface="Century Gothic" panose="020B0502020202020204" pitchFamily="34" charset="0"/>
              <a:buChar char="►"/>
            </a:pPr>
            <a:r>
              <a:rPr lang="en-US" sz="1600" dirty="0">
                <a:solidFill>
                  <a:schemeClr val="tx1"/>
                </a:solidFill>
              </a:rPr>
              <a:t>Bicycle Racks</a:t>
            </a:r>
          </a:p>
          <a:p>
            <a:pPr marL="742950" lvl="1" indent="-285750">
              <a:buFont typeface="Century Gothic" panose="020B0502020202020204" pitchFamily="34" charset="0"/>
              <a:buChar char="►"/>
            </a:pPr>
            <a:r>
              <a:rPr lang="en-US" sz="1600" dirty="0">
                <a:solidFill>
                  <a:schemeClr val="tx1"/>
                </a:solidFill>
              </a:rPr>
              <a:t>Bars and Restaurants</a:t>
            </a:r>
          </a:p>
          <a:p>
            <a:pPr marL="742950" lvl="1" indent="-285750">
              <a:buFont typeface="Century Gothic" panose="020B0502020202020204" pitchFamily="34" charset="0"/>
              <a:buChar char="►"/>
            </a:pPr>
            <a:r>
              <a:rPr lang="en-US" sz="1600" dirty="0">
                <a:solidFill>
                  <a:schemeClr val="tx1"/>
                </a:solidFill>
              </a:rPr>
              <a:t>Restrooms</a:t>
            </a:r>
          </a:p>
          <a:p>
            <a:pPr marL="742950" lvl="1" indent="-285750">
              <a:buFont typeface="Century Gothic" panose="020B0502020202020204" pitchFamily="34" charset="0"/>
              <a:buChar char="►"/>
            </a:pPr>
            <a:r>
              <a:rPr lang="en-US" sz="1600" dirty="0">
                <a:solidFill>
                  <a:schemeClr val="tx1"/>
                </a:solidFill>
              </a:rPr>
              <a:t>Drinking fountains</a:t>
            </a:r>
          </a:p>
          <a:p>
            <a:pPr marL="742950" lvl="1" indent="-285750">
              <a:buFont typeface="Century Gothic" panose="020B0502020202020204" pitchFamily="34" charset="0"/>
              <a:buChar char="►"/>
            </a:pPr>
            <a:r>
              <a:rPr lang="en-US" sz="1600" dirty="0">
                <a:solidFill>
                  <a:schemeClr val="tx1"/>
                </a:solidFill>
              </a:rPr>
              <a:t>Grocery stores</a:t>
            </a:r>
          </a:p>
          <a:p>
            <a:pPr marL="742950" lvl="1" indent="-285750">
              <a:buFont typeface="Century Gothic" panose="020B0502020202020204" pitchFamily="34" charset="0"/>
              <a:buChar char="►"/>
            </a:pPr>
            <a:r>
              <a:rPr lang="en-US" sz="1600" dirty="0">
                <a:solidFill>
                  <a:schemeClr val="tx1"/>
                </a:solidFill>
              </a:rPr>
              <a:t>Pharmacies</a:t>
            </a:r>
          </a:p>
          <a:p>
            <a:pPr marL="742950" lvl="1" indent="-285750">
              <a:buFont typeface="Century Gothic" panose="020B0502020202020204" pitchFamily="34" charset="0"/>
              <a:buChar char="►"/>
            </a:pPr>
            <a:r>
              <a:rPr lang="en-US" sz="1600" dirty="0">
                <a:solidFill>
                  <a:schemeClr val="tx1"/>
                </a:solidFill>
              </a:rPr>
              <a:t>Cafes</a:t>
            </a:r>
          </a:p>
          <a:p>
            <a:pPr marL="742950" lvl="1" indent="-285750">
              <a:buFont typeface="Century Gothic" panose="020B0502020202020204" pitchFamily="34" charset="0"/>
              <a:buChar char="►"/>
            </a:pPr>
            <a:r>
              <a:rPr lang="en-US" sz="1600" dirty="0">
                <a:solidFill>
                  <a:schemeClr val="tx1"/>
                </a:solidFill>
              </a:rPr>
              <a:t>Book stores and public libraries</a:t>
            </a:r>
          </a:p>
          <a:p>
            <a:pPr marL="742950" lvl="1" indent="-285750">
              <a:buFont typeface="Century Gothic" panose="020B0502020202020204" pitchFamily="34" charset="0"/>
              <a:buChar char="►"/>
            </a:pPr>
            <a:r>
              <a:rPr lang="en-US" sz="1600" dirty="0" err="1">
                <a:solidFill>
                  <a:schemeClr val="tx1"/>
                </a:solidFill>
              </a:rPr>
              <a:t>Etc</a:t>
            </a:r>
            <a:r>
              <a:rPr lang="en-US" sz="1600" dirty="0">
                <a:solidFill>
                  <a:schemeClr val="tx1"/>
                </a:solidFill>
              </a:rPr>
              <a:t>…</a:t>
            </a:r>
          </a:p>
          <a:p>
            <a:pPr marL="742950" lvl="1" indent="-285750">
              <a:buFont typeface="Century Gothic" panose="020B0502020202020204" pitchFamily="34" charset="0"/>
              <a:buChar char="►"/>
            </a:pPr>
            <a:endParaRPr lang="en-US" dirty="0"/>
          </a:p>
          <a:p>
            <a:pPr marL="742950" lvl="1" indent="-285750">
              <a:buFont typeface="Century Gothic" panose="020B0502020202020204" pitchFamily="34" charset="0"/>
              <a:buChar char="►"/>
            </a:pPr>
            <a:endParaRPr lang="en-US" dirty="0"/>
          </a:p>
        </p:txBody>
      </p:sp>
    </p:spTree>
    <p:extLst>
      <p:ext uri="{BB962C8B-B14F-4D97-AF65-F5344CB8AC3E}">
        <p14:creationId xmlns:p14="http://schemas.microsoft.com/office/powerpoint/2010/main" val="3632025564"/>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33EB7B7-2530-C079-DBE6-C838AE1D6000}"/>
              </a:ext>
            </a:extLst>
          </p:cNvPr>
          <p:cNvPicPr>
            <a:picLocks noGrp="1" noChangeAspect="1"/>
          </p:cNvPicPr>
          <p:nvPr>
            <p:ph idx="1"/>
          </p:nvPr>
        </p:nvPicPr>
        <p:blipFill rotWithShape="1">
          <a:blip r:embed="rId2"/>
          <a:srcRect b="10340"/>
          <a:stretch/>
        </p:blipFill>
        <p:spPr>
          <a:xfrm>
            <a:off x="5076825" y="685800"/>
            <a:ext cx="6430963" cy="5308600"/>
          </a:xfrm>
        </p:spPr>
      </p:pic>
      <p:sp>
        <p:nvSpPr>
          <p:cNvPr id="4" name="Text Placeholder 3">
            <a:extLst>
              <a:ext uri="{FF2B5EF4-FFF2-40B4-BE49-F238E27FC236}">
                <a16:creationId xmlns:a16="http://schemas.microsoft.com/office/drawing/2014/main" id="{B60E5DB5-4351-3DD0-5EA8-693B633CD22C}"/>
              </a:ext>
            </a:extLst>
          </p:cNvPr>
          <p:cNvSpPr>
            <a:spLocks noGrp="1"/>
          </p:cNvSpPr>
          <p:nvPr>
            <p:ph type="body" sz="half" idx="2"/>
          </p:nvPr>
        </p:nvSpPr>
        <p:spPr>
          <a:xfrm>
            <a:off x="684212" y="685800"/>
            <a:ext cx="4058704" cy="5308600"/>
          </a:xfrm>
        </p:spPr>
        <p:txBody>
          <a:bodyPr/>
          <a:lstStyle/>
          <a:p>
            <a:r>
              <a:rPr lang="en-US" sz="1800" dirty="0"/>
              <a:t>We are also making Check box for the following road groups:</a:t>
            </a:r>
          </a:p>
          <a:p>
            <a:pPr marL="742950" lvl="1" indent="-285750">
              <a:buFont typeface="Century Gothic" panose="020B0502020202020204" pitchFamily="34" charset="0"/>
              <a:buChar char="►"/>
            </a:pPr>
            <a:r>
              <a:rPr lang="en-US" sz="1600" dirty="0">
                <a:solidFill>
                  <a:schemeClr val="tx1"/>
                </a:solidFill>
              </a:rPr>
              <a:t>Bicycle  Trails</a:t>
            </a:r>
          </a:p>
          <a:p>
            <a:pPr marL="742950" lvl="1" indent="-285750">
              <a:buFont typeface="Century Gothic" panose="020B0502020202020204" pitchFamily="34" charset="0"/>
              <a:buChar char="►"/>
            </a:pPr>
            <a:r>
              <a:rPr lang="en-US" sz="1600" dirty="0">
                <a:solidFill>
                  <a:schemeClr val="tx1"/>
                </a:solidFill>
              </a:rPr>
              <a:t>On-street bike lanes</a:t>
            </a:r>
          </a:p>
          <a:p>
            <a:pPr marL="742950" lvl="1" indent="-285750">
              <a:buFont typeface="Century Gothic" panose="020B0502020202020204" pitchFamily="34" charset="0"/>
              <a:buChar char="►"/>
            </a:pPr>
            <a:r>
              <a:rPr lang="en-US" sz="1600" dirty="0">
                <a:solidFill>
                  <a:schemeClr val="tx1"/>
                </a:solidFill>
              </a:rPr>
              <a:t>Walking Paths</a:t>
            </a:r>
          </a:p>
          <a:p>
            <a:pPr marL="742950" lvl="1" indent="-285750">
              <a:buFont typeface="Century Gothic" panose="020B0502020202020204" pitchFamily="34" charset="0"/>
              <a:buChar char="►"/>
            </a:pPr>
            <a:r>
              <a:rPr lang="en-US" sz="1600" dirty="0">
                <a:solidFill>
                  <a:schemeClr val="tx1"/>
                </a:solidFill>
              </a:rPr>
              <a:t>Bus Routes</a:t>
            </a:r>
          </a:p>
          <a:p>
            <a:pPr marL="742950" lvl="1" indent="-285750">
              <a:buFont typeface="Century Gothic" panose="020B0502020202020204" pitchFamily="34" charset="0"/>
              <a:buChar char="►"/>
            </a:pPr>
            <a:endParaRPr lang="en-US" sz="1600" dirty="0">
              <a:solidFill>
                <a:schemeClr val="tx1"/>
              </a:solidFill>
            </a:endParaRPr>
          </a:p>
          <a:p>
            <a:pPr marL="742950" lvl="1" indent="-285750">
              <a:buFont typeface="Century Gothic" panose="020B0502020202020204" pitchFamily="34" charset="0"/>
              <a:buChar char="►"/>
            </a:pPr>
            <a:endParaRPr lang="en-US" dirty="0"/>
          </a:p>
        </p:txBody>
      </p:sp>
    </p:spTree>
    <p:extLst>
      <p:ext uri="{BB962C8B-B14F-4D97-AF65-F5344CB8AC3E}">
        <p14:creationId xmlns:p14="http://schemas.microsoft.com/office/powerpoint/2010/main" val="2768714317"/>
      </p:ext>
    </p:extLst>
  </p:cSld>
  <p:clrMapOvr>
    <a:masterClrMapping/>
  </p:clrMapOvr>
  <p:transition spd="med">
    <p:pull dir="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indoor, computer, electronics&#10;&#10;Description automatically generated">
            <a:extLst>
              <a:ext uri="{FF2B5EF4-FFF2-40B4-BE49-F238E27FC236}">
                <a16:creationId xmlns:a16="http://schemas.microsoft.com/office/drawing/2014/main" id="{1E4758E9-09FF-034C-68DA-841F5D2CFE26}"/>
              </a:ext>
            </a:extLst>
          </p:cNvPr>
          <p:cNvPicPr>
            <a:picLocks noGrp="1" noChangeAspect="1"/>
          </p:cNvPicPr>
          <p:nvPr>
            <p:ph idx="1"/>
          </p:nvPr>
        </p:nvPicPr>
        <p:blipFill rotWithShape="1">
          <a:blip r:embed="rId2">
            <a:alphaModFix amt="40000"/>
          </a:blip>
          <a:srcRect t="12328" b="19283"/>
          <a:stretch/>
        </p:blipFill>
        <p:spPr>
          <a:xfrm>
            <a:off x="-3175" y="10"/>
            <a:ext cx="12192000" cy="6857990"/>
          </a:xfrm>
          <a:prstGeom prst="rect">
            <a:avLst/>
          </a:prstGeom>
        </p:spPr>
      </p:pic>
      <p:sp>
        <p:nvSpPr>
          <p:cNvPr id="2" name="Title 1">
            <a:extLst>
              <a:ext uri="{FF2B5EF4-FFF2-40B4-BE49-F238E27FC236}">
                <a16:creationId xmlns:a16="http://schemas.microsoft.com/office/drawing/2014/main" id="{0F3693D9-5C16-289A-086A-D0236557BBAB}"/>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Requirements </a:t>
            </a:r>
          </a:p>
        </p:txBody>
      </p:sp>
    </p:spTree>
    <p:extLst>
      <p:ext uri="{BB962C8B-B14F-4D97-AF65-F5344CB8AC3E}">
        <p14:creationId xmlns:p14="http://schemas.microsoft.com/office/powerpoint/2010/main" val="161801132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87F2DE8-5C7A-DC4C-1517-1E1A192A9AF0}"/>
              </a:ext>
            </a:extLst>
          </p:cNvPr>
          <p:cNvSpPr>
            <a:spLocks noGrp="1"/>
          </p:cNvSpPr>
          <p:nvPr>
            <p:ph type="body" idx="1"/>
          </p:nvPr>
        </p:nvSpPr>
        <p:spPr>
          <a:xfrm>
            <a:off x="684213" y="1056443"/>
            <a:ext cx="10412874" cy="4483223"/>
          </a:xfrm>
        </p:spPr>
        <p:txBody>
          <a:bodyPr/>
          <a:lstStyle/>
          <a:p>
            <a:pPr marL="342900" indent="-342900">
              <a:buFont typeface="Century Gothic" panose="020B0502020202020204" pitchFamily="34" charset="0"/>
              <a:buChar char="►"/>
            </a:pPr>
            <a:r>
              <a:rPr lang="en-US" sz="2400" dirty="0"/>
              <a:t>Functional Requirements: </a:t>
            </a:r>
          </a:p>
          <a:p>
            <a:pPr marL="800100" lvl="1" indent="-342900">
              <a:buFont typeface="Century Gothic" panose="020B0502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software shall plan a route for cycle/transit based on 2 nodes that the user will enter on a map of Kalamazoo.</a:t>
            </a:r>
          </a:p>
          <a:p>
            <a:pPr marL="800100" lvl="1" indent="-342900">
              <a:buFont typeface="Century Gothic" panose="020B0502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software shall use different data structures to store the necessary data collected from the user and from the open-source data (What data structures are still being determined).</a:t>
            </a:r>
          </a:p>
          <a:p>
            <a:pPr marL="800100" lvl="1" indent="-342900">
              <a:buFont typeface="Century Gothic" panose="020B0502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software will then use a pathfinding algorithm with the data collected to compute either the shortest or most time efficient route.</a:t>
            </a:r>
          </a:p>
          <a:p>
            <a:pPr marL="800100" lvl="1" indent="-342900">
              <a:buFont typeface="Century Gothic" panose="020B0502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pathfinding algorithm will also consider </a:t>
            </a:r>
            <a:r>
              <a:rPr lang="en-US" sz="2000" dirty="0">
                <a:latin typeface="Calibri" panose="020F0502020204030204" pitchFamily="34" charset="0"/>
                <a:ea typeface="Calibri" panose="020F0502020204030204" pitchFamily="34" charset="0"/>
                <a:cs typeface="Times New Roman" panose="02020603050405020304" pitchFamily="18" charset="0"/>
              </a:rPr>
              <a:t>the </a:t>
            </a:r>
            <a:r>
              <a:rPr lang="en-US" sz="2000" dirty="0">
                <a:effectLst/>
                <a:latin typeface="Calibri" panose="020F0502020204030204" pitchFamily="34" charset="0"/>
                <a:ea typeface="Calibri" panose="020F0502020204030204" pitchFamily="34" charset="0"/>
                <a:cs typeface="Times New Roman" panose="02020603050405020304" pitchFamily="18" charset="0"/>
              </a:rPr>
              <a:t>user input such as travel methods, road types, and amenities and will reroute the user if required. </a:t>
            </a:r>
          </a:p>
          <a:p>
            <a:pPr marL="800100" lvl="1" indent="-342900">
              <a:buFont typeface="Century Gothic" panose="020B0502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software shall then display the route to the user via a line along the roads from start node to end node and will display turn-by-turn directions to the user.</a:t>
            </a:r>
          </a:p>
          <a:p>
            <a:pPr marL="800100" lvl="1" indent="-342900">
              <a:buFont typeface="Century Gothic" panose="020B0502020202020204" pitchFamily="34" charset="0"/>
              <a:buChar char="►"/>
            </a:pPr>
            <a:endParaRPr lang="en-US" sz="2400" dirty="0"/>
          </a:p>
        </p:txBody>
      </p:sp>
    </p:spTree>
    <p:extLst>
      <p:ext uri="{BB962C8B-B14F-4D97-AF65-F5344CB8AC3E}">
        <p14:creationId xmlns:p14="http://schemas.microsoft.com/office/powerpoint/2010/main" val="68114821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EB1A51-DEF5-ACDA-B6DF-154282AC9091}"/>
              </a:ext>
            </a:extLst>
          </p:cNvPr>
          <p:cNvSpPr txBox="1"/>
          <p:nvPr/>
        </p:nvSpPr>
        <p:spPr>
          <a:xfrm>
            <a:off x="6365290" y="217351"/>
            <a:ext cx="5388745" cy="6423297"/>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ct val="20000"/>
              </a:spcBef>
              <a:spcAft>
                <a:spcPts val="600"/>
              </a:spcAft>
              <a:buClr>
                <a:prstClr val="white"/>
              </a:buClr>
              <a:buSzPct val="80000"/>
              <a:buFont typeface="Century Gothic" panose="020B0502020202020204" pitchFamily="34" charset="0"/>
              <a:buChar char="►"/>
              <a:tabLst/>
              <a:defRPr/>
            </a:pPr>
            <a:r>
              <a:rPr kumimoji="0" lang="en-US" sz="2400" b="0" i="0" u="none" strike="noStrike" kern="1200" cap="none" spc="0" normalizeH="0" baseline="0" noProof="0" dirty="0">
                <a:ln>
                  <a:noFill/>
                </a:ln>
                <a:solidFill>
                  <a:srgbClr val="146194">
                    <a:lumMod val="75000"/>
                  </a:srgbClr>
                </a:solidFill>
                <a:effectLst/>
                <a:uLnTx/>
                <a:uFillTx/>
                <a:latin typeface="Century Gothic" panose="020B0502020202020204"/>
                <a:ea typeface="+mn-ea"/>
                <a:cs typeface="+mn-cs"/>
              </a:rPr>
              <a:t>User Interface Requirements:</a:t>
            </a:r>
          </a:p>
          <a:p>
            <a:pPr marL="457200" marR="0" lvl="1" indent="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None/>
              <a:tabLst/>
              <a:defRPr/>
            </a:pPr>
            <a:r>
              <a:rPr kumimoji="0" lang="en-US" sz="1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rPr>
              <a:t>The software shall display a map of Kalamazoo so that the user will be able to zoom, scroll, and place nodes. The software shall allow the user to mark checkboxes to dictate what roads, bike lanes or not, and add or remove layers that would add amenities to the map, like stores. </a:t>
            </a:r>
          </a:p>
          <a:p>
            <a:pPr marL="342900" marR="0" lvl="0" indent="-342900" algn="l" defTabSz="457200" rtl="0" eaLnBrk="1" fontAlgn="auto" latinLnBrk="0" hangingPunct="1">
              <a:lnSpc>
                <a:spcPct val="100000"/>
              </a:lnSpc>
              <a:spcBef>
                <a:spcPct val="20000"/>
              </a:spcBef>
              <a:spcAft>
                <a:spcPts val="600"/>
              </a:spcAft>
              <a:buClr>
                <a:prstClr val="white"/>
              </a:buClr>
              <a:buSzPct val="80000"/>
              <a:buFont typeface="Century Gothic" panose="020B0502020202020204" pitchFamily="34" charset="0"/>
              <a:buChar char="►"/>
              <a:tabLst/>
              <a:defRPr/>
            </a:pPr>
            <a:r>
              <a:rPr kumimoji="0" lang="en-US" sz="2400" b="0" i="0" u="none" strike="noStrike" kern="1200" cap="none" spc="0" normalizeH="0" baseline="0" noProof="0" dirty="0">
                <a:ln>
                  <a:noFill/>
                </a:ln>
                <a:solidFill>
                  <a:srgbClr val="146194">
                    <a:lumMod val="75000"/>
                  </a:srgbClr>
                </a:solidFill>
                <a:effectLst/>
                <a:uLnTx/>
                <a:uFillTx/>
                <a:latin typeface="Century Gothic" panose="020B0502020202020204"/>
                <a:ea typeface="+mn-ea"/>
                <a:cs typeface="+mn-cs"/>
              </a:rPr>
              <a:t>Capabilities Requirements:</a:t>
            </a:r>
          </a:p>
          <a:p>
            <a:pPr marL="457200" marR="0" lvl="1" indent="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None/>
              <a:tabLst/>
              <a:defRPr/>
            </a:pPr>
            <a:r>
              <a:rPr kumimoji="0" lang="en-US" sz="1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rPr>
              <a:t>The software should take 15-30 seconds to plan and should run on chrome, </a:t>
            </a:r>
            <a:r>
              <a:rPr kumimoji="0" lang="en-US" sz="1800" b="0" i="0" u="none" strike="noStrike" kern="1200" cap="none" spc="0" normalizeH="0" baseline="0" noProof="0" dirty="0" err="1">
                <a:ln>
                  <a:noFill/>
                </a:ln>
                <a:solidFill>
                  <a:prstClr val="white">
                    <a:tint val="75000"/>
                  </a:prstClr>
                </a:solidFill>
                <a:effectLst/>
                <a:uLnTx/>
                <a:uFillTx/>
                <a:latin typeface="Century Gothic" panose="020B0502020202020204"/>
                <a:ea typeface="+mn-ea"/>
                <a:cs typeface="+mn-cs"/>
              </a:rPr>
              <a:t>firefox</a:t>
            </a:r>
            <a:r>
              <a:rPr kumimoji="0" lang="en-US" sz="1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rPr>
              <a:t> and safari.</a:t>
            </a:r>
          </a:p>
          <a:p>
            <a:pPr marL="342900" marR="0" lvl="0" indent="-342900" algn="l" defTabSz="457200" rtl="0" eaLnBrk="1" fontAlgn="auto" latinLnBrk="0" hangingPunct="1">
              <a:lnSpc>
                <a:spcPct val="100000"/>
              </a:lnSpc>
              <a:spcBef>
                <a:spcPct val="20000"/>
              </a:spcBef>
              <a:spcAft>
                <a:spcPts val="600"/>
              </a:spcAft>
              <a:buClr>
                <a:prstClr val="white"/>
              </a:buClr>
              <a:buSzPct val="80000"/>
              <a:buFont typeface="Century Gothic" panose="020B0502020202020204" pitchFamily="34" charset="0"/>
              <a:buChar char="►"/>
              <a:tabLst/>
              <a:defRPr/>
            </a:pPr>
            <a:r>
              <a:rPr kumimoji="0" lang="en-US" sz="2400" b="0" i="0" u="none" strike="noStrike" kern="1200" cap="none" spc="0" normalizeH="0" baseline="0" noProof="0" dirty="0">
                <a:ln>
                  <a:noFill/>
                </a:ln>
                <a:solidFill>
                  <a:srgbClr val="146194">
                    <a:lumMod val="75000"/>
                  </a:srgbClr>
                </a:solidFill>
                <a:effectLst/>
                <a:uLnTx/>
                <a:uFillTx/>
                <a:latin typeface="Century Gothic" panose="020B0502020202020204"/>
                <a:ea typeface="+mn-ea"/>
                <a:cs typeface="+mn-cs"/>
              </a:rPr>
              <a:t>Software Interface Requirements: </a:t>
            </a:r>
          </a:p>
          <a:p>
            <a:pPr marL="457200" marR="0" lvl="1" indent="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None/>
              <a:tabLst/>
              <a:defRPr/>
            </a:pPr>
            <a:r>
              <a:rPr kumimoji="0" lang="en-US" sz="1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rPr>
              <a:t>The software shall connect to the OpenStreetMap (OSM) API, Overpass API, and a database linked to all the data on OSM.</a:t>
            </a:r>
          </a:p>
        </p:txBody>
      </p:sp>
      <p:pic>
        <p:nvPicPr>
          <p:cNvPr id="5" name="Picture 4" descr="Graphical user interface&#10;&#10;Description automatically generated with medium confidence">
            <a:extLst>
              <a:ext uri="{FF2B5EF4-FFF2-40B4-BE49-F238E27FC236}">
                <a16:creationId xmlns:a16="http://schemas.microsoft.com/office/drawing/2014/main" id="{0F1B4ED0-8226-526B-0BE5-96FBC05B8FF0}"/>
              </a:ext>
            </a:extLst>
          </p:cNvPr>
          <p:cNvPicPr>
            <a:picLocks noChangeAspect="1"/>
          </p:cNvPicPr>
          <p:nvPr/>
        </p:nvPicPr>
        <p:blipFill>
          <a:blip r:embed="rId2"/>
          <a:stretch>
            <a:fillRect/>
          </a:stretch>
        </p:blipFill>
        <p:spPr>
          <a:xfrm>
            <a:off x="1325236" y="421329"/>
            <a:ext cx="4501475" cy="6001967"/>
          </a:xfrm>
          <a:prstGeom prst="rect">
            <a:avLst/>
          </a:prstGeom>
        </p:spPr>
      </p:pic>
    </p:spTree>
    <p:extLst>
      <p:ext uri="{BB962C8B-B14F-4D97-AF65-F5344CB8AC3E}">
        <p14:creationId xmlns:p14="http://schemas.microsoft.com/office/powerpoint/2010/main" val="4058269364"/>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71D6766-59C8-C387-E2A3-6986CD7FBEFF}"/>
              </a:ext>
            </a:extLst>
          </p:cNvPr>
          <p:cNvPicPr>
            <a:picLocks noGrp="1" noChangeAspect="1"/>
          </p:cNvPicPr>
          <p:nvPr>
            <p:ph idx="1"/>
          </p:nvPr>
        </p:nvPicPr>
        <p:blipFill>
          <a:blip r:embed="rId2"/>
          <a:stretch>
            <a:fillRect/>
          </a:stretch>
        </p:blipFill>
        <p:spPr>
          <a:xfrm>
            <a:off x="6356414" y="1054177"/>
            <a:ext cx="5343722" cy="4749645"/>
          </a:xfrm>
        </p:spPr>
      </p:pic>
      <p:sp>
        <p:nvSpPr>
          <p:cNvPr id="4" name="Text Placeholder 3">
            <a:extLst>
              <a:ext uri="{FF2B5EF4-FFF2-40B4-BE49-F238E27FC236}">
                <a16:creationId xmlns:a16="http://schemas.microsoft.com/office/drawing/2014/main" id="{DBF5B9C4-268D-020D-5569-39FA5E1DDA87}"/>
              </a:ext>
            </a:extLst>
          </p:cNvPr>
          <p:cNvSpPr>
            <a:spLocks noGrp="1"/>
          </p:cNvSpPr>
          <p:nvPr>
            <p:ph type="body" sz="half" idx="2"/>
          </p:nvPr>
        </p:nvSpPr>
        <p:spPr>
          <a:xfrm>
            <a:off x="491865" y="408372"/>
            <a:ext cx="5864548" cy="6045693"/>
          </a:xfrm>
        </p:spPr>
        <p:txBody>
          <a:bodyPr>
            <a:noAutofit/>
          </a:bodyPr>
          <a:lstStyle/>
          <a:p>
            <a:pPr marL="342900" indent="-342900">
              <a:buFont typeface="Century Gothic" panose="020B0502020202020204" pitchFamily="34" charset="0"/>
              <a:buChar char="►"/>
            </a:pPr>
            <a:r>
              <a:rPr lang="en-US" sz="2400" dirty="0"/>
              <a:t>Software Input/Outputs and Data Requirements:</a:t>
            </a:r>
          </a:p>
          <a:p>
            <a:pPr lvl="1"/>
            <a:r>
              <a:rPr lang="en-US" sz="1800" dirty="0">
                <a:solidFill>
                  <a:schemeClr val="tx1"/>
                </a:solidFill>
              </a:rPr>
              <a:t>The software shall take the start and end points from the user on the map. The software shall allow the user to select different road options via checkboxes. These road options include busy or not busy and bike lanes or no bike lanes. The software shall output a series of directions in the web browser next to the map or drawn on the map. The route will be able to be exported via CSV. The software shall also take in data from the OSM API/database to compute the route.</a:t>
            </a:r>
          </a:p>
          <a:p>
            <a:pPr marL="342900" indent="-342900">
              <a:buFont typeface="Century Gothic" panose="020B0502020202020204" pitchFamily="34" charset="0"/>
              <a:buChar char="►"/>
            </a:pPr>
            <a:r>
              <a:rPr lang="en-US" sz="2400" dirty="0"/>
              <a:t>Installation and Maintenance Requirements: </a:t>
            </a:r>
          </a:p>
          <a:p>
            <a:pPr lvl="1"/>
            <a:r>
              <a:rPr lang="en-US" sz="1800" dirty="0">
                <a:solidFill>
                  <a:schemeClr val="tx1"/>
                </a:solidFill>
              </a:rPr>
              <a:t>The software should be able to handle a change in routes based on changes to the real-life environment. Still currently working on this requirement.</a:t>
            </a:r>
          </a:p>
        </p:txBody>
      </p:sp>
    </p:spTree>
    <p:extLst>
      <p:ext uri="{BB962C8B-B14F-4D97-AF65-F5344CB8AC3E}">
        <p14:creationId xmlns:p14="http://schemas.microsoft.com/office/powerpoint/2010/main" val="3626512602"/>
      </p:ext>
    </p:extLst>
  </p:cSld>
  <p:clrMapOvr>
    <a:masterClrMapping/>
  </p:clrMapOvr>
  <p:transition spd="med">
    <p:pull/>
  </p:transition>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171</TotalTime>
  <Words>611</Words>
  <Application>Microsoft Office PowerPoint</Application>
  <PresentationFormat>Widescreen</PresentationFormat>
  <Paragraphs>51</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Slice</vt:lpstr>
      <vt:lpstr>The Kalamazoo Route Planner Project</vt:lpstr>
      <vt:lpstr>About the Project</vt:lpstr>
      <vt:lpstr>Gps traveling of Kalamazoo</vt:lpstr>
      <vt:lpstr>PowerPoint Presentation</vt:lpstr>
      <vt:lpstr>PowerPoint Presentation</vt:lpstr>
      <vt:lpstr>Requirements </vt:lpstr>
      <vt:lpstr>PowerPoint Presentation</vt:lpstr>
      <vt:lpstr>PowerPoint Presentation</vt:lpstr>
      <vt:lpstr>PowerPoint Presentation</vt:lpstr>
      <vt:lpstr>Current Plans</vt:lpstr>
      <vt:lpstr>Pre-Production to production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Kalamazoo Route Planner Project</dc:title>
  <dc:creator>AUSTIN Miller</dc:creator>
  <cp:lastModifiedBy>AUSTIN Miller</cp:lastModifiedBy>
  <cp:revision>391</cp:revision>
  <dcterms:created xsi:type="dcterms:W3CDTF">2023-02-02T01:22:58Z</dcterms:created>
  <dcterms:modified xsi:type="dcterms:W3CDTF">2023-12-02T05:08:10Z</dcterms:modified>
</cp:coreProperties>
</file>